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3191"/>
    <a:srgbClr val="17375E"/>
    <a:srgbClr val="AF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21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577082"/>
          </a:xfrm>
          <a:noFill/>
          <a:effectLst/>
        </p:spPr>
        <p:txBody>
          <a:bodyPr>
            <a:noAutofit/>
          </a:bodyPr>
          <a:lstStyle/>
          <a:p>
            <a:r>
              <a:rPr lang="en-US" sz="3600" b="1" dirty="0">
                <a:ln w="3175">
                  <a:noFill/>
                </a:ln>
                <a:solidFill>
                  <a:srgbClr val="023191"/>
                </a:solidFill>
                <a:latin typeface="Adobe Handwriting Frank" panose="03080402040302070206" pitchFamily="66" charset="0"/>
              </a:rPr>
              <a:t>2.5% Buyer's Agent Commission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5000"/>
            <a:ext cx="5562600" cy="3880499"/>
          </a:xfrm>
          <a:effectLst/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venir Next LT Pro" panose="020B0504020202020204" pitchFamily="34" charset="0"/>
              </a:rPr>
              <a:t>End Unit Townhome with First-Floor Primary Suite, Across from Pool, and Near Major Employers! Welcome to 8743 Grassy Oak Trail - a beautifully maintained 2-bedroom, 2.5-bath townhome located in the charming Coosaw Commons community. This home features a highly sought-after first floor primary bedroom, offering comfort and convenience for modern living. If your an outdoors person you can enjoy your morning coffee on the private screened-in porch and take advantage of the neighborhood pool just a few steps across the street. The inside features an open-concept living and dining area and the kitchen boasts ample counter space and storage.</a:t>
            </a:r>
          </a:p>
          <a:p>
            <a:r>
              <a:rPr lang="en-US" sz="1100" dirty="0">
                <a:solidFill>
                  <a:schemeClr val="bg1"/>
                </a:solidFill>
                <a:latin typeface="Avenir Next LT Pro" panose="020B0504020202020204" pitchFamily="34" charset="0"/>
              </a:rPr>
              <a:t>Upstairs you'll find an additional bedroom, another full bath, and a huge loft that would be a great office or play area but could easily be closed-in to create a third bedroom if you desire. Take special note of the brand new bathroom counters, roof and paint throughout!</a:t>
            </a:r>
          </a:p>
          <a:p>
            <a:r>
              <a:rPr lang="en-US" sz="1100" dirty="0">
                <a:solidFill>
                  <a:schemeClr val="bg1"/>
                </a:solidFill>
                <a:latin typeface="Avenir Next LT Pro" panose="020B0504020202020204" pitchFamily="34" charset="0"/>
              </a:rPr>
              <a:t>Situated conveniently from Boeing, Bosch, Charleston International Airport, and the new North Charleston Aquatics Center, this home is a prime location for both work and play.</a:t>
            </a:r>
          </a:p>
          <a:p>
            <a:r>
              <a:rPr lang="en-US" sz="1100" dirty="0">
                <a:solidFill>
                  <a:schemeClr val="bg1"/>
                </a:solidFill>
                <a:latin typeface="Avenir Next LT Pro" panose="020B0504020202020204" pitchFamily="34" charset="0"/>
              </a:rPr>
              <a:t>Low-maintenance living at its best - the HOA covers both property and flood insurance, as well as exterior maintenance and termite bond giving you peace of mind and more time to enjoy the Lowcountry lifestyle.</a:t>
            </a:r>
          </a:p>
          <a:p>
            <a:endParaRPr lang="en-US" sz="11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r>
              <a:rPr lang="en-US" sz="11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MLS# 25015180 | $258,000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858345"/>
            <a:ext cx="8229600" cy="20005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Avenir Next LT Pro" panose="020B0504020202020204" pitchFamily="34" charset="0"/>
              </a:rPr>
              <a:t>AgentOwned Realty Preferred Group | 824 Johnnie Dodds Blvd | Mt Pleasant, SC 29464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7765A8E-7FD9-1CF6-AC58-58E0CF8BF5D7}"/>
              </a:ext>
            </a:extLst>
          </p:cNvPr>
          <p:cNvGrpSpPr/>
          <p:nvPr/>
        </p:nvGrpSpPr>
        <p:grpSpPr>
          <a:xfrm>
            <a:off x="109843" y="672981"/>
            <a:ext cx="8009914" cy="4013200"/>
            <a:chOff x="0" y="672981"/>
            <a:chExt cx="8009914" cy="40132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672981"/>
              <a:ext cx="6019800" cy="401320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98158" y="2108401"/>
              <a:ext cx="1711756" cy="114117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98158" y="3545010"/>
              <a:ext cx="1711756" cy="114117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01723" y="674169"/>
              <a:ext cx="1708191" cy="1138794"/>
            </a:xfrm>
            <a:prstGeom prst="rect">
              <a:avLst/>
            </a:prstGeom>
            <a:ln>
              <a:noFill/>
            </a:ln>
            <a:effectLst/>
          </p:spPr>
        </p:pic>
      </p:grpSp>
      <p:sp>
        <p:nvSpPr>
          <p:cNvPr id="16" name="Rectangle 15"/>
          <p:cNvSpPr/>
          <p:nvPr/>
        </p:nvSpPr>
        <p:spPr>
          <a:xfrm>
            <a:off x="0" y="4800481"/>
            <a:ext cx="8229600" cy="800219"/>
          </a:xfrm>
          <a:prstGeom prst="rect">
            <a:avLst/>
          </a:prstGeom>
          <a:noFill/>
          <a:effectLst/>
        </p:spPr>
        <p:txBody>
          <a:bodyPr wrap="square" anchor="b">
            <a:spAutoFit/>
          </a:bodyPr>
          <a:lstStyle/>
          <a:p>
            <a:pPr algn="ctr"/>
            <a:r>
              <a:rPr lang="en-US" sz="2800" b="1" dirty="0">
                <a:solidFill>
                  <a:srgbClr val="023191"/>
                </a:solidFill>
                <a:latin typeface="Avenir Next LT Pro" panose="020B0504020202020204" pitchFamily="34" charset="0"/>
              </a:rPr>
              <a:t>8743 Grassy Oak Trail</a:t>
            </a:r>
          </a:p>
          <a:p>
            <a:pPr algn="ctr"/>
            <a:r>
              <a:rPr lang="en-US" sz="1800" dirty="0">
                <a:solidFill>
                  <a:srgbClr val="023191"/>
                </a:solidFill>
                <a:latin typeface="Avenir Next LT Pro" panose="020B0504020202020204" pitchFamily="34" charset="0"/>
              </a:rPr>
              <a:t>Coosaw Commons | North Charleston, SC 29420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AE8A48-E05A-5FA6-1E75-B7AFD5A79000}"/>
              </a:ext>
            </a:extLst>
          </p:cNvPr>
          <p:cNvSpPr/>
          <p:nvPr/>
        </p:nvSpPr>
        <p:spPr>
          <a:xfrm>
            <a:off x="-2438400" y="769203"/>
            <a:ext cx="2209800" cy="830997"/>
          </a:xfrm>
          <a:prstGeom prst="rect">
            <a:avLst/>
          </a:prstGeom>
          <a:solidFill>
            <a:srgbClr val="17375E">
              <a:alpha val="50196"/>
            </a:srgbClr>
          </a:solidFill>
          <a:effectLst/>
        </p:spPr>
        <p:txBody>
          <a:bodyPr wrap="square" anchor="b">
            <a:spAutoFit/>
          </a:bodyPr>
          <a:lstStyle/>
          <a:p>
            <a:pPr algn="ctr"/>
            <a:r>
              <a:rPr lang="en-US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 BT" panose="020B0402020204020303" pitchFamily="34" charset="0"/>
              </a:rPr>
              <a:t>Hosted by Kathy Ware | 843-830-3804 | kathy.ware@carolinaone.com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4C9D63C-6DEE-16EC-7B0D-3EDA0E2C3A85}"/>
              </a:ext>
            </a:extLst>
          </p:cNvPr>
          <p:cNvGrpSpPr/>
          <p:nvPr/>
        </p:nvGrpSpPr>
        <p:grpSpPr>
          <a:xfrm>
            <a:off x="5847366" y="5856020"/>
            <a:ext cx="2382234" cy="3598458"/>
            <a:chOff x="5847366" y="5997041"/>
            <a:chExt cx="2382234" cy="3598458"/>
          </a:xfrm>
        </p:grpSpPr>
        <p:sp>
          <p:nvSpPr>
            <p:cNvPr id="17" name="Rectangle 16"/>
            <p:cNvSpPr/>
            <p:nvPr/>
          </p:nvSpPr>
          <p:spPr>
            <a:xfrm>
              <a:off x="5847366" y="8087782"/>
              <a:ext cx="2382234" cy="784830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Julie Fanelli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843-513-8319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julie.fanelli@agentownedrealty.com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YourLowcountryHomes.com</a:t>
              </a:r>
              <a:endParaRPr lang="en-US" sz="1200" dirty="0">
                <a:solidFill>
                  <a:schemeClr val="bg1"/>
                </a:solidFill>
                <a:latin typeface="Avenir Next LT Pro" panose="020B0504020202020204" pitchFamily="34" charset="0"/>
              </a:endParaRPr>
            </a:p>
          </p:txBody>
        </p:sp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407964" y="9018076"/>
              <a:ext cx="1261038" cy="577423"/>
            </a:xfrm>
            <a:prstGeom prst="rect">
              <a:avLst/>
            </a:prstGeom>
            <a:noFill/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8" descr="A person with curly hair wearing a green shirt&#10;&#10;AI-generated content may be incorrect.">
              <a:extLst>
                <a:ext uri="{FF2B5EF4-FFF2-40B4-BE49-F238E27FC236}">
                  <a16:creationId xmlns:a16="http://schemas.microsoft.com/office/drawing/2014/main" id="{47C2AF27-DBF6-8E6D-BE99-E417CE07E73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0706" y="5997041"/>
              <a:ext cx="1295554" cy="1945277"/>
            </a:xfrm>
            <a:prstGeom prst="rect">
              <a:avLst/>
            </a:prstGeom>
          </p:spPr>
        </p:pic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29EC84-9A12-2DC1-85AB-AA220D3368EF}"/>
              </a:ext>
            </a:extLst>
          </p:cNvPr>
          <p:cNvCxnSpPr>
            <a:cxnSpLocks/>
          </p:cNvCxnSpPr>
          <p:nvPr/>
        </p:nvCxnSpPr>
        <p:spPr>
          <a:xfrm>
            <a:off x="5704983" y="6093149"/>
            <a:ext cx="0" cy="31242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294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Handwriting Frank</vt:lpstr>
      <vt:lpstr>Arial</vt:lpstr>
      <vt:lpstr>Avenir Next LT Pro</vt:lpstr>
      <vt:lpstr>Calibri</vt:lpstr>
      <vt:lpstr>Futura Lt BT</vt:lpstr>
      <vt:lpstr>Office Theme</vt:lpstr>
      <vt:lpstr>2.5% Buyer's Agent Commission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A. Thomas Price</cp:lastModifiedBy>
  <cp:revision>72</cp:revision>
  <dcterms:created xsi:type="dcterms:W3CDTF">2006-08-16T00:00:00Z</dcterms:created>
  <dcterms:modified xsi:type="dcterms:W3CDTF">2025-06-05T12:04:47Z</dcterms:modified>
</cp:coreProperties>
</file>