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6/12/2018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1"/>
            <a:ext cx="5652364" cy="4139882"/>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321212"/>
            <a:ext cx="5652364" cy="3467480"/>
          </a:xfrm>
        </p:spPr>
        <p:txBody>
          <a:bodyPr anchor="ctr">
            <a:noAutofit/>
          </a:bodyPr>
          <a:lstStyle/>
          <a:p>
            <a:r>
              <a:rPr lang="en-US" sz="1250" dirty="0">
                <a:solidFill>
                  <a:srgbClr val="132B51"/>
                </a:solidFill>
                <a:latin typeface="Century Gothic" panose="020B0502020202020204" pitchFamily="34" charset="0"/>
              </a:rPr>
              <a:t>Gorgeous two-story home nestled on a low traffic cul-de-sac just moments to Trident Hospital, Northwoods Mall, the interstate, schools, major shopping, restaurants and more! The home has a huge flex space one could use as a dining room, home office, children's play area, formal living room etc. The kitchen is open with a spacious island including storage space and seating. There are maple cabinets with brushed nickel hardware, stainless steel appliances, a double door pantry plus two additional closets (one is walk-in), an enormous eating area, recessed lights and access to the backyard. The family room is a defined space yet open to the kitchen and eating area, making it perfect for gatherings. The three bedrooms are all upstairs, and the master has a deluxe bathroom with double sinks, a garden tub and a separate shower. There's also a large walk-in closet with a window for natural light. The two secondary bedrooms are located on the back of the home, providing privacy for everyone. The laundry area is also upstairs located conveniently near the bedrooms. The backyard is fenced in with low-maintenance white vinyl! Come see it today!</a:t>
            </a:r>
            <a:endParaRPr lang="en-US" sz="1250" b="1" i="1" u="sng" dirty="0">
              <a:solidFill>
                <a:srgbClr val="132B51"/>
              </a:solidFill>
              <a:latin typeface="Century Gothic" panose="020B0502020202020204" pitchFamily="34" charset="0"/>
            </a:endParaRPr>
          </a:p>
        </p:txBody>
      </p:sp>
      <p:sp>
        <p:nvSpPr>
          <p:cNvPr id="23" name="Rectangle 22"/>
          <p:cNvSpPr/>
          <p:nvPr/>
        </p:nvSpPr>
        <p:spPr>
          <a:xfrm>
            <a:off x="11642" y="0"/>
            <a:ext cx="5653395" cy="461665"/>
          </a:xfrm>
          <a:prstGeom prst="rect">
            <a:avLst/>
          </a:prstGeom>
          <a:noFill/>
        </p:spPr>
        <p:txBody>
          <a:bodyPr wrap="square">
            <a:spAutoFit/>
          </a:bodyPr>
          <a:lstStyle/>
          <a:p>
            <a:pPr algn="ctr"/>
            <a:r>
              <a:rPr lang="en-US" sz="2400" b="1" dirty="0">
                <a:ln w="3175">
                  <a:solidFill>
                    <a:srgbClr val="329F58"/>
                  </a:solidFill>
                </a:ln>
                <a:solidFill>
                  <a:schemeClr val="bg1"/>
                </a:solidFill>
                <a:effectLst>
                  <a:outerShdw blurRad="50800" dist="38100" dir="5400000" algn="t" rotWithShape="0">
                    <a:prstClr val="black">
                      <a:alpha val="40000"/>
                    </a:prstClr>
                  </a:outerShdw>
                </a:effectLst>
                <a:latin typeface="Century Gothic" panose="020B0502020202020204" pitchFamily="34" charset="0"/>
              </a:rPr>
              <a:t>~ The Cul-de-sac Dream ~</a:t>
            </a:r>
          </a:p>
        </p:txBody>
      </p:sp>
      <p:sp>
        <p:nvSpPr>
          <p:cNvPr id="2" name="Title 1"/>
          <p:cNvSpPr>
            <a:spLocks noGrp="1"/>
          </p:cNvSpPr>
          <p:nvPr>
            <p:ph type="ctrTitle"/>
          </p:nvPr>
        </p:nvSpPr>
        <p:spPr>
          <a:xfrm>
            <a:off x="0" y="4150780"/>
            <a:ext cx="5665037" cy="1170432"/>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8746 Jessica Court</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Deer Wood ~ North Charleston, SC 29406</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18016524 ~ $199,990</a:t>
            </a:r>
          </a:p>
        </p:txBody>
      </p:sp>
      <p:sp>
        <p:nvSpPr>
          <p:cNvPr id="5" name="Diagonal Stripe 4"/>
          <p:cNvSpPr/>
          <p:nvPr/>
        </p:nvSpPr>
        <p:spPr>
          <a:xfrm>
            <a:off x="-2133600" y="-1"/>
            <a:ext cx="1827110" cy="1828800"/>
          </a:xfrm>
          <a:prstGeom prst="diagStripe">
            <a:avLst/>
          </a:prstGeom>
          <a:solidFill>
            <a:srgbClr val="132B5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037236" y="344856"/>
            <a:ext cx="1213794" cy="646331"/>
          </a:xfrm>
          <a:prstGeom prst="rect">
            <a:avLst/>
          </a:prstGeom>
          <a:noFill/>
        </p:spPr>
        <p:txBody>
          <a:bodyPr wrap="none" rtlCol="0">
            <a:spAutoFit/>
          </a:bodyPr>
          <a:lstStyle/>
          <a:p>
            <a:pPr algn="ctr"/>
            <a:r>
              <a:rPr lang="en-US" sz="1800" b="1" i="1" dirty="0">
                <a:solidFill>
                  <a:srgbClr val="329F58"/>
                </a:solidFill>
                <a:effectLst>
                  <a:outerShdw blurRad="38100" dist="38100" dir="2700000" algn="tl">
                    <a:srgbClr val="000000">
                      <a:alpha val="43137"/>
                    </a:srgbClr>
                  </a:outerShdw>
                </a:effectLst>
                <a:latin typeface="Trebuchet MS" panose="020B0603020202020204" pitchFamily="34" charset="0"/>
              </a:rPr>
              <a:t>Come See</a:t>
            </a:r>
            <a:br>
              <a:rPr lang="en-US" sz="1800" b="1" i="1" dirty="0">
                <a:solidFill>
                  <a:srgbClr val="329F58"/>
                </a:solidFill>
                <a:effectLst>
                  <a:outerShdw blurRad="38100" dist="38100" dir="2700000" algn="tl">
                    <a:srgbClr val="000000">
                      <a:alpha val="43137"/>
                    </a:srgbClr>
                  </a:outerShdw>
                </a:effectLst>
                <a:latin typeface="Trebuchet MS" panose="020B0603020202020204" pitchFamily="34" charset="0"/>
              </a:rPr>
            </a:br>
            <a:r>
              <a:rPr lang="en-US" sz="1800" b="1" i="1" dirty="0">
                <a:solidFill>
                  <a:srgbClr val="329F58"/>
                </a:solidFill>
                <a:effectLst>
                  <a:outerShdw blurRad="38100" dist="38100" dir="2700000" algn="tl">
                    <a:srgbClr val="000000">
                      <a:alpha val="43137"/>
                    </a:srgbClr>
                  </a:outerShdw>
                </a:effectLst>
                <a:latin typeface="Trebuchet MS" panose="020B0603020202020204" pitchFamily="34" charset="0"/>
              </a:rPr>
              <a:t>It Today!</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253416"/>
            <a:ext cx="1560576" cy="1044737"/>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760248"/>
            <a:ext cx="1560576" cy="1044737"/>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044737"/>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126708"/>
            <a:ext cx="1560576" cy="1044737"/>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4506832"/>
            <a:ext cx="1560576" cy="1044737"/>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886956"/>
            <a:ext cx="1560576" cy="1044737"/>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9013663"/>
            <a:ext cx="1560577" cy="1044737"/>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633540"/>
            <a:ext cx="1560576" cy="1044737"/>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pic>
        <p:nvPicPr>
          <p:cNvPr id="33" name="Picture 32">
            <a:extLst>
              <a:ext uri="{FF2B5EF4-FFF2-40B4-BE49-F238E27FC236}">
                <a16:creationId xmlns:a16="http://schemas.microsoft.com/office/drawing/2014/main" id="{0BFE93FB-5567-4C84-9918-405635A3E928}"/>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54624" y="3380124"/>
            <a:ext cx="1560575" cy="1044737"/>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433</TotalTime>
  <Words>275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8746 Jessica Court Deer Wood ~ North Charleston, SC 29406 MLS# 18016524 ~ $199,990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2018-06-12T14:56:07Z</dcterms:modified>
</cp:coreProperties>
</file>