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84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19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74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89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17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4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1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88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10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925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87BD2-079C-4EE9-A540-83B3FE7E79BA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391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gif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0"/>
            <a:ext cx="7772398" cy="518159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0" y="8977639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Greg Gelber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(843) 494-2354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greg.gelber@agentownedrealty.com</a:t>
            </a:r>
            <a:endParaRPr kumimoji="0" lang="en-US" altLang="en-US" sz="100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8728" y="9078497"/>
            <a:ext cx="563335" cy="623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84588" y="9188972"/>
            <a:ext cx="905325" cy="414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1" y="9802131"/>
            <a:ext cx="7772399" cy="249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AgentOwned Charleston Group | 902 Savannah Hwy | Charleston, SC 29407-7802</a:t>
            </a:r>
            <a:endParaRPr kumimoji="0" lang="en-US" altLang="en-US" sz="140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101600" y="121704"/>
            <a:ext cx="7975601" cy="475196"/>
          </a:xfrm>
          <a:prstGeom prst="rect">
            <a:avLst/>
          </a:prstGeom>
          <a:solidFill>
            <a:schemeClr val="tx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400" b="1" i="1">
                <a:ln w="0">
                  <a:noFill/>
                </a:ln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Price </a:t>
            </a:r>
            <a:r>
              <a:rPr lang="en-US" sz="2400" b="1" i="1" dirty="0">
                <a:ln w="0">
                  <a:noFill/>
                </a:ln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Improvement In Harbor Woods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6648885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ln w="0"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82 Sans Souci Street</a:t>
            </a:r>
          </a:p>
          <a:p>
            <a:pPr algn="ctr"/>
            <a:r>
              <a:rPr lang="fr-FR" sz="2400" b="1" dirty="0">
                <a:ln w="0"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Charleston, SC 29403 </a:t>
            </a:r>
            <a:endParaRPr lang="en-US" dirty="0">
              <a:ln w="0">
                <a:noFill/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 rot="19225153">
            <a:off x="-3734384" y="-1517112"/>
            <a:ext cx="602079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0" dirty="0">
                <a:ln w="0">
                  <a:solidFill>
                    <a:schemeClr val="tx1"/>
                  </a:solidFill>
                </a:ln>
                <a:noFill/>
                <a:latin typeface="Stencil" panose="040409050D0802020404" pitchFamily="82" charset="0"/>
              </a:rPr>
              <a:t>DRAFT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5181598"/>
            <a:ext cx="7772400" cy="2727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Stunning brick home in the highly sought after Harbor Woods neighborhood. The spacious first floor w/ hardwoods throughout has a large living room with a beautiful gas log fireplace, formal dining room, recently renovated kitchen with an eat-in area overlooking the backyard, and a huge sun-room off of the back of the house. The upstairs has a master suite with double vanities, a walk-in shower, and a large closet. There are two additional bedrooms upstairs along with a full bathroom off of the hallway. There's also a FROG that could easily serve as a fourth bedroom. The large backyard is entirely fenced in and has a patio for grilling and entertaining. Zoned for Stiles Point Elementary which is only a short walk away. Perfect for a family with young kids. Minutes to the beach and downtown.</a:t>
            </a:r>
            <a:endParaRPr kumimoji="0" lang="en-US" altLang="en-US" sz="160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A4964A7-330D-4933-9B73-6B17934A46F0}"/>
              </a:ext>
            </a:extLst>
          </p:cNvPr>
          <p:cNvSpPr/>
          <p:nvPr/>
        </p:nvSpPr>
        <p:spPr>
          <a:xfrm>
            <a:off x="0" y="4466272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874 Seafarer Way</a:t>
            </a:r>
          </a:p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Charleston, SC 29412 | MLS# 18026118 | $489,000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05104AA-E192-4FC1-911D-9D2FEF7E5F5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5746" y="7493018"/>
            <a:ext cx="761205" cy="1143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360A6A4-1A8B-4F83-8B45-24327C965FF1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4615" y="7908609"/>
            <a:ext cx="1371600" cy="9144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5EAAEE7-2671-4316-8AAC-54039E8424FC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8828" y="7908609"/>
            <a:ext cx="1371600" cy="9144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BB47456-3FB3-4745-8D9D-05654D1F2663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1" y="7908609"/>
            <a:ext cx="1371600" cy="9144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2778603-2585-492D-BD8E-53352FBE8213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6187" y="7908609"/>
            <a:ext cx="1371600" cy="9144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D7CB1E1-C6FF-42C1-838B-311D2EBF29B8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73" y="7908609"/>
            <a:ext cx="13716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893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192</TotalTime>
  <Words>204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Stencil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36</cp:revision>
  <dcterms:created xsi:type="dcterms:W3CDTF">2016-10-21T14:02:21Z</dcterms:created>
  <dcterms:modified xsi:type="dcterms:W3CDTF">2018-10-22T20:52:31Z</dcterms:modified>
</cp:coreProperties>
</file>