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8757514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7772" y="8878214"/>
            <a:ext cx="1912010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05279" y="8864803"/>
            <a:ext cx="5767121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07870" y="5923280"/>
            <a:ext cx="5505450" cy="268224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007870" y="8873388"/>
            <a:ext cx="5699760" cy="100584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" y="8900759"/>
            <a:ext cx="1748790" cy="100584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772584" y="346923"/>
            <a:ext cx="4987290" cy="535517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00850" y="335280"/>
            <a:ext cx="71247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894081"/>
            <a:ext cx="1748790" cy="809095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4728210" cy="809096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70220" y="9164324"/>
            <a:ext cx="1878330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1" y="9164038"/>
            <a:ext cx="4737461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5181870" y="0"/>
            <a:ext cx="272034" cy="10058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220732" y="894080"/>
            <a:ext cx="194310" cy="916432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220732" y="0"/>
            <a:ext cx="194310" cy="78232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4926727" y="287258"/>
            <a:ext cx="782320" cy="20780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51" y="335280"/>
            <a:ext cx="6930390" cy="14528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20751" y="2346960"/>
            <a:ext cx="6930390" cy="659384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5860" y="4023361"/>
            <a:ext cx="6054646" cy="2454063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35200"/>
            <a:ext cx="7772400" cy="1676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2346960"/>
            <a:ext cx="1101090" cy="1452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65860" y="2346960"/>
            <a:ext cx="6606540" cy="1452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2346960"/>
            <a:ext cx="6477000" cy="145288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2570480"/>
            <a:ext cx="1101090" cy="102912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8160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118166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90" y="400473"/>
            <a:ext cx="6930390" cy="127592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816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08051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18160" y="2570480"/>
            <a:ext cx="3303270" cy="938784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080510" y="2570480"/>
            <a:ext cx="3303270" cy="938784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9164320"/>
            <a:ext cx="45339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00473"/>
            <a:ext cx="6865620" cy="1275927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8160" y="2570480"/>
            <a:ext cx="1360170" cy="637032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007870" y="2570480"/>
            <a:ext cx="5440680" cy="64820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0170" y="8046720"/>
            <a:ext cx="6217920" cy="100584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7772" y="6705600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7772" y="6839712"/>
            <a:ext cx="1243584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13536" y="6826301"/>
            <a:ext cx="6458864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6817360"/>
            <a:ext cx="6217920" cy="100584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230630" y="0"/>
            <a:ext cx="85496" cy="1007181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5311140" y="9164321"/>
            <a:ext cx="2266950" cy="535517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6845298"/>
            <a:ext cx="1230630" cy="97324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360170" y="9164036"/>
            <a:ext cx="3886200" cy="535517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6490" y="0"/>
            <a:ext cx="6445910" cy="670113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8160" y="335280"/>
            <a:ext cx="6930390" cy="14528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20751" y="2346960"/>
            <a:ext cx="6930390" cy="6638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81600" y="9164321"/>
            <a:ext cx="2266950" cy="535517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18160" y="9164036"/>
            <a:ext cx="4607921" cy="535517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810512"/>
            <a:ext cx="7772400" cy="4693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877568"/>
            <a:ext cx="453390" cy="3352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01967" y="1877568"/>
            <a:ext cx="7270433" cy="3352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865926"/>
            <a:ext cx="453390" cy="35856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13" Type="http://schemas.openxmlformats.org/officeDocument/2006/relationships/image" Target="../media/image14.jpeg"/><Relationship Id="rId18" Type="http://schemas.microsoft.com/office/2007/relationships/hdphoto" Target="../media/hdphoto3.wdp"/><Relationship Id="rId3" Type="http://schemas.openxmlformats.org/officeDocument/2006/relationships/image" Target="../media/image4.jpeg"/><Relationship Id="rId7" Type="http://schemas.openxmlformats.org/officeDocument/2006/relationships/image" Target="../media/image8.jpg"/><Relationship Id="rId12" Type="http://schemas.openxmlformats.org/officeDocument/2006/relationships/image" Target="../media/image13.jpeg"/><Relationship Id="rId17" Type="http://schemas.openxmlformats.org/officeDocument/2006/relationships/image" Target="../media/image16.jpeg"/><Relationship Id="rId2" Type="http://schemas.openxmlformats.org/officeDocument/2006/relationships/image" Target="../media/image3.jpg"/><Relationship Id="rId16" Type="http://schemas.microsoft.com/office/2007/relationships/hdphoto" Target="../media/hdphoto2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11" Type="http://schemas.openxmlformats.org/officeDocument/2006/relationships/image" Target="../media/image12.jpg"/><Relationship Id="rId5" Type="http://schemas.openxmlformats.org/officeDocument/2006/relationships/image" Target="../media/image6.jpg"/><Relationship Id="rId15" Type="http://schemas.openxmlformats.org/officeDocument/2006/relationships/image" Target="../media/image15.jpeg"/><Relationship Id="rId10" Type="http://schemas.openxmlformats.org/officeDocument/2006/relationships/image" Target="../media/image11.jpg"/><Relationship Id="rId19" Type="http://schemas.openxmlformats.org/officeDocument/2006/relationships/image" Target="../media/image17.jpeg"/><Relationship Id="rId4" Type="http://schemas.openxmlformats.org/officeDocument/2006/relationships/image" Target="../media/image5.png"/><Relationship Id="rId9" Type="http://schemas.openxmlformats.org/officeDocument/2006/relationships/image" Target="../media/image10.jpg"/><Relationship Id="rId1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7620" y="8853401"/>
            <a:ext cx="1943100" cy="107062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8" y="708744"/>
            <a:ext cx="4015892" cy="2438400"/>
          </a:xfrm>
        </p:spPr>
        <p:txBody>
          <a:bodyPr anchor="ctr">
            <a:noAutofit/>
          </a:bodyPr>
          <a:lstStyle/>
          <a:p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8756 Evangeline Dr</a:t>
            </a: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Cedar Grove</a:t>
            </a:r>
            <a:b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North Charleston</a:t>
            </a:r>
            <a:b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1410602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229,999</a:t>
            </a:r>
            <a:b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Bedrooms |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2½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Baths | </a:t>
            </a:r>
            <a:r>
              <a:rPr lang="en-US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1,991 </a:t>
            </a:r>
            <a:r>
              <a:rPr lang="en-US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Ft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7870" y="8862931"/>
            <a:ext cx="4850130" cy="1051560"/>
          </a:xfrm>
        </p:spPr>
        <p:txBody>
          <a:bodyPr>
            <a:normAutofit fontScale="32500" lnSpcReduction="20000"/>
          </a:bodyPr>
          <a:lstStyle/>
          <a:p>
            <a:pPr algn="r"/>
            <a:r>
              <a:rPr lang="en-US" sz="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Catherine Marshall</a:t>
            </a:r>
          </a:p>
          <a:p>
            <a:pPr algn="r"/>
            <a:r>
              <a:rPr lang="en-US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843-991-1898 </a:t>
            </a:r>
            <a:r>
              <a:rPr lang="en-US" sz="3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</a:p>
          <a:p>
            <a:pPr algn="r"/>
            <a:r>
              <a:rPr lang="en-US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843-873-0722 O</a:t>
            </a:r>
          </a:p>
          <a:p>
            <a:pPr algn="r"/>
            <a:r>
              <a:rPr lang="en-US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cathymarshall@carolinaoneplus.com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1"/>
          <a:stretch/>
        </p:blipFill>
        <p:spPr bwMode="auto">
          <a:xfrm>
            <a:off x="4180514" y="685800"/>
            <a:ext cx="3448412" cy="24842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715" y="28486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Move-in Ready…Come See This Lovely Home Today!</a:t>
            </a:r>
            <a:endParaRPr lang="en-US" sz="28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4618468"/>
            <a:ext cx="4419600" cy="2839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 Home in desirable Cedar Grove. This IMMACULATE Two story, 4 Bedroom, 2.5 Bath, home built by Vaughn, on a BEAUTIFULLY LANDSCAPED LOT with spectacular Pond in back, freshly painted. </a:t>
            </a:r>
            <a:endParaRPr lang="en-US" sz="1050" dirty="0" smtClean="0">
              <a:solidFill>
                <a:schemeClr val="bg1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dirty="0">
              <a:solidFill>
                <a:schemeClr val="bg1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50" dirty="0" smtClean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 </a:t>
            </a:r>
            <a:r>
              <a:rPr lang="en-US" sz="1050" dirty="0" err="1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</a:t>
            </a:r>
            <a:r>
              <a:rPr lang="en-US" sz="1050" dirty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</a:t>
            </a:r>
            <a:r>
              <a:rPr lang="en-US" sz="1050" dirty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DORCHESTER DISTRICT II SCHOOLS close to the park on Dorchester Rd, the new Harris Teeter shopping center and restaurants. The floor plan includes a separate dining room; eat in kitchen and sliding patio door. The electric range, dishwasher, built-in microwave and refrigerator will all convey. There is a gas fireplace in the cozy Family Room with wall-to-wall carpet. The pantry has plenty of storage. </a:t>
            </a:r>
            <a:endParaRPr lang="en-US" sz="1050" dirty="0" smtClean="0">
              <a:solidFill>
                <a:schemeClr val="bg1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50" dirty="0">
              <a:solidFill>
                <a:schemeClr val="bg1">
                  <a:lumMod val="10000"/>
                  <a:lumOff val="9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50" dirty="0" smtClean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050" dirty="0">
                <a:solidFill>
                  <a:schemeClr val="bg1">
                    <a:lumMod val="10000"/>
                    <a:lumOff val="9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 bedroom on the second floor has ample closet and storage space. The three additional bedrooms on the second floor are a nice size. The 2 car garage is attached. This is a MUST SEE and will not last. Please schedule your appointment through Showing Time to see it now! 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8"/>
          <a:stretch/>
        </p:blipFill>
        <p:spPr bwMode="auto">
          <a:xfrm>
            <a:off x="6920810" y="8862931"/>
            <a:ext cx="844610" cy="105156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" y="8851911"/>
            <a:ext cx="838200" cy="534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-7620" y="9372600"/>
            <a:ext cx="1943100" cy="577081"/>
          </a:xfrm>
          <a:prstGeom prst="rect">
            <a:avLst/>
          </a:prstGeom>
        </p:spPr>
        <p:txBody>
          <a:bodyPr anchor="b">
            <a:spAutoFit/>
          </a:bodyPr>
          <a:lstStyle/>
          <a:p>
            <a:pPr lvl="0" algn="ctr"/>
            <a:r>
              <a:rPr lang="en-US" sz="1050" dirty="0"/>
              <a:t>Carolina One Real </a:t>
            </a:r>
            <a:r>
              <a:rPr lang="en-US" sz="1050" dirty="0" smtClean="0"/>
              <a:t>Estate</a:t>
            </a:r>
          </a:p>
          <a:p>
            <a:pPr lvl="0" algn="ctr"/>
            <a:r>
              <a:rPr lang="en-US" sz="1050" dirty="0" smtClean="0"/>
              <a:t>900 </a:t>
            </a:r>
            <a:r>
              <a:rPr lang="en-US" sz="1050" dirty="0"/>
              <a:t>N Main St</a:t>
            </a:r>
            <a:r>
              <a:rPr lang="en-US" sz="1050" dirty="0" smtClean="0"/>
              <a:t>.</a:t>
            </a:r>
          </a:p>
          <a:p>
            <a:pPr lvl="0" algn="ctr"/>
            <a:r>
              <a:rPr lang="en-US" sz="1050" dirty="0"/>
              <a:t>Summerville, SC 29483</a:t>
            </a:r>
            <a:endParaRPr lang="en-US" sz="1050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5915" y="3276600"/>
            <a:ext cx="4572000" cy="0"/>
          </a:xfrm>
          <a:prstGeom prst="line">
            <a:avLst/>
          </a:prstGeom>
          <a:ln w="9525">
            <a:solidFill>
              <a:srgbClr val="FFFF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3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724" y="35052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5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724" y="48768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724" y="62484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7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7138" y="35052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8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7138" y="48768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7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724" y="76200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7138" y="62484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7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77138" y="76200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3"/>
          <p:cNvPicPr>
            <a:picLocks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1529" y="35052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3"/>
          <p:cNvPicPr>
            <a:picLocks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64334" y="35052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3"/>
          <p:cNvPicPr>
            <a:picLocks noChangeArrowheads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51529" y="76200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3"/>
          <p:cNvPicPr>
            <a:picLocks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64334" y="7620000"/>
            <a:ext cx="1267968" cy="950976"/>
          </a:xfrm>
          <a:prstGeom prst="rect">
            <a:avLst/>
          </a:prstGeom>
          <a:ln w="3175">
            <a:solidFill>
              <a:srgbClr val="FFFFFF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1">
      <a:dk1>
        <a:srgbClr val="172B4B"/>
      </a:dk1>
      <a:lt1>
        <a:srgbClr val="567292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99</TotalTime>
  <Words>200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8756 Evangeline Dr  Cedar Grove North Charleston MLS# 1410602 $229,999  4 Bedrooms | 2½ Baths | 1,991 Sq Ft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atp1313@gmail.com</cp:lastModifiedBy>
  <cp:revision>11</cp:revision>
  <dcterms:created xsi:type="dcterms:W3CDTF">2006-08-16T00:00:00Z</dcterms:created>
  <dcterms:modified xsi:type="dcterms:W3CDTF">2014-06-13T13:45:09Z</dcterms:modified>
</cp:coreProperties>
</file>