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11/14/2016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11/14/2016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rmAutofit/>
          </a:bodyPr>
          <a:lstStyle/>
          <a:p>
            <a:r>
              <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Get ready to be WOWED!</a:t>
            </a:r>
          </a:p>
        </p:txBody>
      </p:sp>
      <p:sp>
        <p:nvSpPr>
          <p:cNvPr id="4" name="Rectangle 3"/>
          <p:cNvSpPr/>
          <p:nvPr/>
        </p:nvSpPr>
        <p:spPr>
          <a:xfrm>
            <a:off x="-3175" y="4273343"/>
            <a:ext cx="7767639" cy="3785652"/>
          </a:xfrm>
          <a:prstGeom prst="rect">
            <a:avLst/>
          </a:prstGeom>
        </p:spPr>
        <p:txBody>
          <a:bodyPr wrap="square" anchor="ctr">
            <a:spAutoFit/>
          </a:bodyPr>
          <a:lstStyle/>
          <a:p>
            <a:pPr algn="ctr"/>
            <a:r>
              <a:rPr lang="en-US" sz="1200" dirty="0">
                <a:solidFill>
                  <a:schemeClr val="tx2"/>
                </a:solidFill>
                <a:latin typeface="Arial" panose="020B0604020202020204" pitchFamily="34" charset="0"/>
                <a:cs typeface="Arial" panose="020B0604020202020204" pitchFamily="34" charset="0"/>
              </a:rPr>
              <a:t>This beautiful 2,800 </a:t>
            </a:r>
            <a:r>
              <a:rPr lang="en-US" sz="1200" dirty="0" err="1">
                <a:solidFill>
                  <a:schemeClr val="tx2"/>
                </a:solidFill>
                <a:latin typeface="Arial" panose="020B0604020202020204" pitchFamily="34" charset="0"/>
                <a:cs typeface="Arial" panose="020B0604020202020204" pitchFamily="34" charset="0"/>
              </a:rPr>
              <a:t>sq.ft</a:t>
            </a:r>
            <a:r>
              <a:rPr lang="en-US" sz="1200" dirty="0">
                <a:solidFill>
                  <a:schemeClr val="tx2"/>
                </a:solidFill>
                <a:latin typeface="Arial" panose="020B0604020202020204" pitchFamily="34" charset="0"/>
                <a:cs typeface="Arial" panose="020B0604020202020204" pitchFamily="34" charset="0"/>
              </a:rPr>
              <a:t>. custom built home is in IMMACULATE condition! Buyers can move right in with NO work or updating needed. Everything has been done for you! This home features 4 bedrooms and 2.5 bathrooms with a master bedroom on the 1st floor and an incredible golf course setting with views of the golf course and pond! Upon entering, you will see an office or formal living room with French doors. The gourmet kitchen offers a large sitting bar, granite counters, stainless steel appliances, gas stove and eat-in kitchen area with great pond and golf course views. Off the kitchen is your laundry room and garage access. The family room features a gas fireplace, beautiful hardwood floors, vaulted ceilings and built in cabinetry as well as plantation shutters.</a:t>
            </a:r>
          </a:p>
          <a:p>
            <a:pPr algn="ctr"/>
            <a:endParaRPr lang="en-US" sz="1200" dirty="0">
              <a:solidFill>
                <a:schemeClr val="tx2"/>
              </a:solidFill>
              <a:latin typeface="Arial" panose="020B0604020202020204" pitchFamily="34" charset="0"/>
              <a:cs typeface="Arial" panose="020B0604020202020204" pitchFamily="34" charset="0"/>
            </a:endParaRPr>
          </a:p>
          <a:p>
            <a:pPr algn="ctr"/>
            <a:r>
              <a:rPr lang="en-US" sz="1200" dirty="0">
                <a:solidFill>
                  <a:schemeClr val="tx2"/>
                </a:solidFill>
                <a:latin typeface="Arial" panose="020B0604020202020204" pitchFamily="34" charset="0"/>
                <a:cs typeface="Arial" panose="020B0604020202020204" pitchFamily="34" charset="0"/>
              </a:rPr>
              <a:t>The master bedroom, on the first floor, offers a completely renovated bathroom with gorgeous tile work and beautiful double vanity sink, two walk-in closets, vaulted ceilings, great views of the golf course and pond. The screened porch and deck overlook a beautifully landscaped backyard with great views! Upstairs buyers will find a loft area, two large bedrooms, a full bathroom and a large FROG which can serve as a 4th bedroom or fit practically any other purpose (playroom, entertainment area...) Off the FROG is tons of storage! There is crown molding throughout much of the home, brand new carpeting and fresh paint! TWO BRAND NEW HVAC units!! The owners of this home have taken excellent care of their home, it's like new and is a must see!</a:t>
            </a:r>
          </a:p>
          <a:p>
            <a:pPr algn="ctr"/>
            <a:endParaRPr lang="en-US" sz="1200" dirty="0">
              <a:solidFill>
                <a:schemeClr val="tx2"/>
              </a:solidFill>
              <a:latin typeface="Arial" panose="020B0604020202020204" pitchFamily="34" charset="0"/>
              <a:cs typeface="Arial" panose="020B0604020202020204" pitchFamily="34" charset="0"/>
            </a:endParaRPr>
          </a:p>
          <a:p>
            <a:pPr algn="ctr"/>
            <a:r>
              <a:rPr lang="en-US" sz="1200" dirty="0">
                <a:solidFill>
                  <a:schemeClr val="tx2"/>
                </a:solidFill>
                <a:latin typeface="Arial" panose="020B0604020202020204" pitchFamily="34" charset="0"/>
                <a:cs typeface="Arial" panose="020B0604020202020204" pitchFamily="34" charset="0"/>
              </a:rPr>
              <a:t>COOSAW CREEK OFFERS AN EXCELLENT CLUBHOUSE WITH RESTAURANT AND BAR, NEIGHBORHOOD POOL, TENNIS COURTS AS WELL AS AN EXCELLENT GOLF COURSE. PLANNED EVENTS AND MEALS IN THE VERY ACTIVE CLUBHOUSE ARE COMMON AND GOLF MEMBERS ENJOY THE NUMEROUS MONTHLY GOLF EVENTS OFFERED WITHIN THIS PRIVATE GATED COMMUNITY...</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4728" y="8166907"/>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27080" y="8166907"/>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2478" y="708527"/>
            <a:ext cx="3822466" cy="25099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42984" y="8166907"/>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58888" y="8166907"/>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74793" y="8166907"/>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3854554" y="664502"/>
            <a:ext cx="3919434"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400" b="1" dirty="0">
                <a:solidFill>
                  <a:schemeClr val="tx2"/>
                </a:solidFill>
                <a:latin typeface="Arial" panose="020B0604020202020204" pitchFamily="34" charset="0"/>
                <a:cs typeface="Arial" panose="020B0604020202020204" pitchFamily="34" charset="0"/>
              </a:rPr>
              <a:t>8756 Herons Walk</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16028728</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$425,000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2½ Baths | 2,800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1" name="Picture 7"/>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4728" y="3360755"/>
            <a:ext cx="1197863"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11757" y="3360755"/>
            <a:ext cx="1197863"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61212" y="3360755"/>
            <a:ext cx="1197863"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28242" y="3360755"/>
            <a:ext cx="1197863"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944727" y="3360755"/>
            <a:ext cx="1197863"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77699" y="3360755"/>
            <a:ext cx="1197863"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311176" y="8166907"/>
            <a:ext cx="1197864" cy="795807"/>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288</TotalTime>
  <Words>373</Words>
  <Application>Microsoft Office PowerPoint</Application>
  <PresentationFormat>Custom</PresentationFormat>
  <Paragraphs>20</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38</cp:revision>
  <dcterms:created xsi:type="dcterms:W3CDTF">2006-08-16T00:00:00Z</dcterms:created>
  <dcterms:modified xsi:type="dcterms:W3CDTF">2016-11-14T20:33:31Z</dcterms:modified>
</cp:coreProperties>
</file>