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5282" y="-2"/>
            <a:ext cx="9144000" cy="3715059"/>
          </a:xfrm>
          <a:prstGeom prst="rect">
            <a:avLst/>
          </a:prstGeom>
          <a:gradFill>
            <a:gsLst>
              <a:gs pos="0">
                <a:srgbClr val="C00000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282" y="-1"/>
            <a:ext cx="9143999" cy="581203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Agent Open House ~ Tuesday, September 2</a:t>
            </a:r>
            <a:r>
              <a:rPr lang="en-US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nd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~ 11a-2p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4745" y="2539589"/>
            <a:ext cx="5785252" cy="3453592"/>
          </a:xfrm>
        </p:spPr>
        <p:txBody>
          <a:bodyPr anchor="ctr">
            <a:noAutofit/>
          </a:bodyPr>
          <a:lstStyle/>
          <a:p>
            <a: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ALL AGENT ARE INVITED TO COME OUT TO 8760 ALEXANDRIA DR IN NORTH CHARLESTON </a:t>
            </a:r>
            <a:endParaRPr lang="en-US" sz="125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25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25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DIRECTIONS</a:t>
            </a:r>
            <a:r>
              <a:rPr lang="en-US" sz="12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: Ashley </a:t>
            </a:r>
            <a: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Phosphate Rd to RIGHT on Dorchester Rd, LEFT onto River Bluff Parkway and 2nd right onto Alexandria. </a:t>
            </a:r>
            <a:r>
              <a:rPr lang="en-US" sz="12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First </a:t>
            </a:r>
            <a: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house on left. </a:t>
            </a:r>
            <a:endParaRPr lang="en-US" sz="125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25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2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IF </a:t>
            </a:r>
            <a: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YOU ARE IN THE AREA ON TUESDAY, COME JOIN US FOR A LIGHT LUNCH AND A CHANCE TO SEE A GREAT </a:t>
            </a:r>
            <a:r>
              <a:rPr lang="en-US" sz="12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HOME </a:t>
            </a:r>
            <a: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IN THE CEDAR GROVE COMMUNITY IN NORTH CHARLESTON! </a:t>
            </a:r>
            <a:endParaRPr lang="en-US" sz="1250" dirty="0" smtClean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25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2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We </a:t>
            </a:r>
            <a:r>
              <a:rPr lang="en-US" sz="12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would love for you to come out and see this great TWO STORY traditional home with 5 Bedroom, 3.5 Bath ALL BRICK home on .49 acre wooded corner lot. Master suite is on the main level. Large bedrooms on the upper level. Cedar Grove is a great family community with a beautiful amenity center. Conveniently located off Dorchester Rd. </a:t>
            </a:r>
          </a:p>
          <a:p>
            <a:r>
              <a:rPr lang="en-US" sz="125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Hope to see you there on Tuesday!! </a:t>
            </a:r>
            <a:endParaRPr lang="en-US" sz="125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31" y="4915496"/>
            <a:ext cx="1436913" cy="107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31" y="2513260"/>
            <a:ext cx="1433284" cy="107496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30" y="3714378"/>
            <a:ext cx="1433284" cy="107496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690" y="3715058"/>
            <a:ext cx="1436913" cy="107768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250" y="4917877"/>
            <a:ext cx="1435100" cy="10763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690" y="2512239"/>
            <a:ext cx="1436913" cy="107768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43" y="5905500"/>
            <a:ext cx="1047750" cy="9525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5454265" y="6119336"/>
            <a:ext cx="368445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latin typeface="Century Gothic" panose="020B0502020202020204" pitchFamily="34" charset="0"/>
              </a:rPr>
              <a:t>Jeff Lackey</a:t>
            </a:r>
          </a:p>
          <a:p>
            <a:pPr algn="r"/>
            <a:r>
              <a:rPr lang="en-US" sz="1400" dirty="0" smtClean="0">
                <a:latin typeface="Century Gothic" panose="020B0502020202020204" pitchFamily="34" charset="0"/>
              </a:rPr>
              <a:t>843-364-5149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</a:rPr>
              <a:t>lackeyb54@yahoo.com</a:t>
            </a:r>
          </a:p>
        </p:txBody>
      </p:sp>
      <p:sp>
        <p:nvSpPr>
          <p:cNvPr id="22" name="Rectangle 21"/>
          <p:cNvSpPr/>
          <p:nvPr/>
        </p:nvSpPr>
        <p:spPr>
          <a:xfrm>
            <a:off x="-27709" y="6119336"/>
            <a:ext cx="331284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Keller </a:t>
            </a:r>
            <a:r>
              <a:rPr lang="en-US" sz="1400" dirty="0">
                <a:latin typeface="Century Gothic" panose="020B0502020202020204" pitchFamily="34" charset="0"/>
              </a:rPr>
              <a:t>Williams Realty </a:t>
            </a:r>
            <a:r>
              <a:rPr lang="en-US" sz="1400" dirty="0" smtClean="0">
                <a:latin typeface="Century Gothic" panose="020B0502020202020204" pitchFamily="34" charset="0"/>
              </a:rPr>
              <a:t>Charleston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496 </a:t>
            </a:r>
            <a:r>
              <a:rPr lang="en-US" sz="1400" dirty="0" err="1">
                <a:latin typeface="Century Gothic" panose="020B0502020202020204" pitchFamily="34" charset="0"/>
              </a:rPr>
              <a:t>Bramson</a:t>
            </a:r>
            <a:r>
              <a:rPr lang="en-US" sz="1400" dirty="0">
                <a:latin typeface="Century Gothic" panose="020B0502020202020204" pitchFamily="34" charset="0"/>
              </a:rPr>
              <a:t> </a:t>
            </a:r>
            <a:r>
              <a:rPr lang="en-US" sz="1400" dirty="0" smtClean="0">
                <a:latin typeface="Century Gothic" panose="020B0502020202020204" pitchFamily="34" charset="0"/>
              </a:rPr>
              <a:t>Ct, </a:t>
            </a:r>
            <a:r>
              <a:rPr lang="en-US" sz="1400" dirty="0" err="1" smtClean="0">
                <a:latin typeface="Century Gothic" panose="020B0502020202020204" pitchFamily="34" charset="0"/>
              </a:rPr>
              <a:t>Ste</a:t>
            </a:r>
            <a:r>
              <a:rPr lang="en-US" sz="1400" dirty="0" smtClean="0">
                <a:latin typeface="Century Gothic" panose="020B0502020202020204" pitchFamily="34" charset="0"/>
              </a:rPr>
              <a:t> 200</a:t>
            </a:r>
          </a:p>
          <a:p>
            <a:r>
              <a:rPr lang="en-US" sz="1400" dirty="0" smtClean="0">
                <a:latin typeface="Century Gothic" panose="020B0502020202020204" pitchFamily="34" charset="0"/>
              </a:rPr>
              <a:t>Mt</a:t>
            </a:r>
            <a:r>
              <a:rPr lang="en-US" sz="1400" dirty="0">
                <a:latin typeface="Century Gothic" panose="020B0502020202020204" pitchFamily="34" charset="0"/>
              </a:rPr>
              <a:t>. Pleasant, SC </a:t>
            </a:r>
            <a:r>
              <a:rPr lang="en-US" sz="1400" dirty="0" smtClean="0">
                <a:latin typeface="Century Gothic" panose="020B0502020202020204" pitchFamily="34" charset="0"/>
              </a:rPr>
              <a:t>29464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37831" y="580077"/>
            <a:ext cx="8657773" cy="1892826"/>
            <a:chOff x="228598" y="580077"/>
            <a:chExt cx="8657773" cy="1892826"/>
          </a:xfrm>
        </p:grpSpPr>
        <p:sp>
          <p:nvSpPr>
            <p:cNvPr id="19" name="Rectangle 18"/>
            <p:cNvSpPr/>
            <p:nvPr/>
          </p:nvSpPr>
          <p:spPr>
            <a:xfrm>
              <a:off x="2637968" y="580077"/>
              <a:ext cx="3825605" cy="18928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8760 Alexandria Drive</a:t>
              </a:r>
            </a:p>
            <a:p>
              <a:pPr algn="ctr"/>
              <a:r>
                <a:rPr lang="en-US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Cedar Grove</a:t>
              </a:r>
            </a:p>
            <a:p>
              <a:pPr algn="ctr"/>
              <a:r>
                <a:rPr lang="en-US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Charleston, SC</a:t>
              </a:r>
            </a:p>
            <a:p>
              <a:pPr algn="ctr"/>
              <a:r>
                <a:rPr lang="en-US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MLS# </a:t>
              </a:r>
              <a:r>
                <a:rPr lang="en-US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1422118</a:t>
              </a:r>
            </a:p>
            <a:p>
              <a:pPr algn="ctr"/>
              <a:r>
                <a:rPr lang="en-US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$469,900</a:t>
              </a:r>
            </a:p>
            <a:p>
              <a:pPr algn="ctr"/>
              <a:endParaRPr lang="en-US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  <a:p>
              <a:pPr algn="ctr"/>
              <a:r>
                <a:rPr lang="en-US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5 Bedrooms / 3</a:t>
              </a:r>
              <a:r>
                <a:rPr lang="en-US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  <a:cs typeface="Arial"/>
                </a:rPr>
                <a:t>½</a:t>
              </a:r>
              <a:r>
                <a:rPr lang="en-US" sz="1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Baths / 3,231 sf</a:t>
              </a:r>
              <a:endPara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598" y="580077"/>
              <a:ext cx="2409371" cy="1807028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0" y="580077"/>
              <a:ext cx="2409371" cy="18070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0386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201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Agent Open House ~ Tuesday, September 2nd ~ 11a-2p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~ New Construction for $149k ~ Bike to Downtown Summerville</dc:title>
  <dc:creator>CVH360</dc:creator>
  <cp:lastModifiedBy>atp1313@gmail.com</cp:lastModifiedBy>
  <cp:revision>11</cp:revision>
  <dcterms:created xsi:type="dcterms:W3CDTF">2006-08-16T00:00:00Z</dcterms:created>
  <dcterms:modified xsi:type="dcterms:W3CDTF">2014-08-29T13:43:14Z</dcterms:modified>
</cp:coreProperties>
</file>