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https://www.youtube.com/watch?time_continue=3&amp;v=TJ-sr3koaUY&amp;feature=emb_logo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5279" y="1534772"/>
            <a:ext cx="6599042" cy="3853455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8229599" cy="613488"/>
          </a:xfrm>
          <a:noFill/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venir Next LT Pro" panose="020B0504020202020204" pitchFamily="34" charset="0"/>
                <a:cs typeface="Microsoft Sans Serif" panose="020B0604020202020204" pitchFamily="34" charset="0"/>
              </a:rPr>
              <a:t>Walk Through Beautiful Home in Cedar Grove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" y="5664201"/>
            <a:ext cx="7772402" cy="3376488"/>
          </a:xfrm>
        </p:spPr>
        <p:txBody>
          <a:bodyPr anchor="ctr">
            <a:noAutofit/>
          </a:bodyPr>
          <a:lstStyle/>
          <a:p>
            <a:r>
              <a:rPr lang="en-US" sz="1300" dirty="0">
                <a:latin typeface="Avenir Next LT Pro" panose="020B0504020202020204" pitchFamily="34" charset="0"/>
              </a:rPr>
              <a:t>This stunning home located in convenient Cedar Grove is a must see with 5 spacious bedrooms and 3 full bathrooms. </a:t>
            </a:r>
          </a:p>
          <a:p>
            <a:endParaRPr lang="en-US" sz="1300" dirty="0">
              <a:latin typeface="Avenir Next LT Pro" panose="020B0504020202020204" pitchFamily="34" charset="0"/>
            </a:endParaRPr>
          </a:p>
          <a:p>
            <a:r>
              <a:rPr lang="en-US" sz="1300" dirty="0">
                <a:latin typeface="Avenir Next LT Pro" panose="020B0504020202020204" pitchFamily="34" charset="0"/>
              </a:rPr>
              <a:t>❖ New interior paint throughout home ❖ New wood propeller ceiling fan ❖ New lighting fixtures throughout home ❖ New Acacia engineered wood flooring ❖ New garage door openers ❖ New wood blinds throughout home ❖ Refrigerator conveys with home ❖ New built-ins in laundry and washer/dryer included ❖ New gutter system ❖ New drainage system for yard❖ Re-tiled both guest baths ❖ Brand new spa-style master bath retreat ❖ New master bath custom barn door ❖ New custom built-ins for master closet ❖ Guest closets updated ❖ Replaced roof architectural 2017 ❖ Outdoor lighting replaced ❖ New microwave in kitchen ❖ Nest thermostat ❖ Well maintained, beautifully landscaped yard on pond</a:t>
            </a:r>
          </a:p>
          <a:p>
            <a:endParaRPr lang="en-US" sz="1300" dirty="0">
              <a:latin typeface="Avenir Next LT Pro" panose="020B0504020202020204" pitchFamily="34" charset="0"/>
            </a:endParaRPr>
          </a:p>
          <a:p>
            <a:r>
              <a:rPr lang="en-US" sz="1300" b="1" dirty="0">
                <a:latin typeface="Avenir Next LT Pro" panose="020B0504020202020204" pitchFamily="34" charset="0"/>
              </a:rPr>
              <a:t>Video Walkthrough: </a:t>
            </a:r>
            <a:r>
              <a:rPr lang="en-US" sz="1300" dirty="0">
                <a:latin typeface="Avenir Next LT Pro" panose="020B0504020202020204" pitchFamily="34" charset="0"/>
                <a:hlinkClick r:id="rId2"/>
              </a:rPr>
              <a:t>https://www.youtube.com/watch?v=TJ-sr3koaUY</a:t>
            </a:r>
            <a:r>
              <a:rPr lang="en-US" sz="1300" dirty="0">
                <a:latin typeface="Avenir Next LT Pro" panose="020B0504020202020204" pitchFamily="34" charset="0"/>
              </a:rPr>
              <a:t> </a:t>
            </a:r>
            <a:endParaRPr lang="en-US" sz="1300" b="1" dirty="0">
              <a:latin typeface="Avenir Next LT Pro" panose="020B05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50236" y="9223904"/>
            <a:ext cx="152913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598" y="9224286"/>
            <a:ext cx="534352" cy="71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88392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Inc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53 Broad St 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889465"/>
            <a:ext cx="8229599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dirty="0">
                <a:latin typeface="Avenir Next LT Pro" panose="020B0504020202020204" pitchFamily="34" charset="0"/>
              </a:rPr>
              <a:t>8763 Evangeline Drive ~ North Charleston ~ MLS# 20011313 ~ $389,000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826499"/>
            <a:ext cx="2286000" cy="1270000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58F72673-E589-4B54-8732-AF65B5AC8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431157" y="9229328"/>
            <a:ext cx="529130" cy="70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4104AAF-C566-4B5A-A0FE-08AA44AFE84D}"/>
              </a:ext>
            </a:extLst>
          </p:cNvPr>
          <p:cNvSpPr/>
          <p:nvPr/>
        </p:nvSpPr>
        <p:spPr>
          <a:xfrm>
            <a:off x="4423259" y="9195800"/>
            <a:ext cx="30078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latin typeface="Avenir Next LT Pro" panose="020B0504020202020204" pitchFamily="34" charset="0"/>
              </a:rPr>
              <a:t>Suzanne Conway</a:t>
            </a:r>
          </a:p>
          <a:p>
            <a:pPr algn="r"/>
            <a:r>
              <a:rPr lang="en-US" sz="1200" dirty="0">
                <a:latin typeface="Avenir Next LT Pro" panose="020B0504020202020204" pitchFamily="34" charset="0"/>
              </a:rPr>
              <a:t>843-814-6778</a:t>
            </a:r>
          </a:p>
          <a:p>
            <a:pPr algn="r"/>
            <a:r>
              <a:rPr lang="en-US" sz="1200" dirty="0">
                <a:latin typeface="Avenir Next LT Pro" panose="020B0504020202020204" pitchFamily="34" charset="0"/>
              </a:rPr>
              <a:t>s.conway@bhhssun.com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00934-6511-4D7E-86D4-4C4D7FA15112}"/>
              </a:ext>
            </a:extLst>
          </p:cNvPr>
          <p:cNvSpPr/>
          <p:nvPr/>
        </p:nvSpPr>
        <p:spPr>
          <a:xfrm>
            <a:off x="762000" y="9195800"/>
            <a:ext cx="30078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venir Next LT Pro" panose="020B0504020202020204" pitchFamily="34" charset="0"/>
              </a:rPr>
              <a:t>Elizabeth Shirley</a:t>
            </a:r>
          </a:p>
          <a:p>
            <a:r>
              <a:rPr lang="en-US" sz="1200" dirty="0">
                <a:latin typeface="Avenir Next LT Pro" panose="020B0504020202020204" pitchFamily="34" charset="0"/>
              </a:rPr>
              <a:t>843-276-2970</a:t>
            </a:r>
          </a:p>
          <a:p>
            <a:r>
              <a:rPr lang="en-US" sz="1200" dirty="0">
                <a:latin typeface="Avenir Next LT Pro" panose="020B0504020202020204" pitchFamily="34" charset="0"/>
              </a:rPr>
              <a:t>lizshirleyrealestate@gmail.com</a:t>
            </a:r>
          </a:p>
        </p:txBody>
      </p: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204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Avenir Next LT Pro</vt:lpstr>
      <vt:lpstr>Calibri</vt:lpstr>
      <vt:lpstr>Office Theme</vt:lpstr>
      <vt:lpstr>Walk Through Beautiful Home in Cedar Grove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35</cp:revision>
  <dcterms:created xsi:type="dcterms:W3CDTF">2006-08-16T00:00:00Z</dcterms:created>
  <dcterms:modified xsi:type="dcterms:W3CDTF">2020-06-08T17:12:42Z</dcterms:modified>
</cp:coreProperties>
</file>