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9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2/21/2018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support@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63" y="0"/>
            <a:ext cx="7772400" cy="437197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829663" y="5485961"/>
            <a:ext cx="4114800" cy="6777179"/>
          </a:xfrm>
        </p:spPr>
        <p:txBody>
          <a:bodyPr anchor="ctr">
            <a:noAutofit/>
          </a:bodyPr>
          <a:lstStyle/>
          <a:p>
            <a:r>
              <a:rPr lang="en-US" sz="1500" dirty="0">
                <a:solidFill>
                  <a:schemeClr val="tx1"/>
                </a:solidFill>
                <a:latin typeface="Palatino Linotype" panose="02040502050505030304" pitchFamily="18" charset="0"/>
                <a:cs typeface="Times New Roman" panose="02020603050405020304" pitchFamily="18" charset="0"/>
              </a:rPr>
              <a:t>One of the most amazing floor plans in the gated community of Coosaw Creek Country Club that backs up to one of the pristinely manicured greens of the golf course! Memorable highlights of the home include an amazing two-story family room with a fireplace, beautiful built-ins on either side &amp; a tropical leaf fan fixture that makes everyday feel like a vacation, a gourmet eat-in kitchen with two sinks, solid surface counters &amp; high-end </a:t>
            </a:r>
            <a:r>
              <a:rPr lang="en-US" sz="1500" dirty="0" err="1">
                <a:solidFill>
                  <a:schemeClr val="tx1"/>
                </a:solidFill>
                <a:latin typeface="Palatino Linotype" panose="02040502050505030304" pitchFamily="18" charset="0"/>
                <a:cs typeface="Times New Roman" panose="02020603050405020304" pitchFamily="18" charset="0"/>
              </a:rPr>
              <a:t>Dacor</a:t>
            </a:r>
            <a:r>
              <a:rPr lang="en-US" sz="1500" dirty="0">
                <a:solidFill>
                  <a:schemeClr val="tx1"/>
                </a:solidFill>
                <a:latin typeface="Palatino Linotype" panose="02040502050505030304" pitchFamily="18" charset="0"/>
                <a:cs typeface="Times New Roman" panose="02020603050405020304" pitchFamily="18" charset="0"/>
              </a:rPr>
              <a:t> appliances, a bright &amp; airy sunroom, an office &amp; a loft with a wet bar &amp; access to one of two balconies. The first floor master has a huge walk-in closet &amp; </a:t>
            </a:r>
            <a:r>
              <a:rPr lang="en-US" sz="1500" dirty="0" err="1">
                <a:solidFill>
                  <a:schemeClr val="tx1"/>
                </a:solidFill>
                <a:latin typeface="Palatino Linotype" panose="02040502050505030304" pitchFamily="18" charset="0"/>
                <a:cs typeface="Times New Roman" panose="02020603050405020304" pitchFamily="18" charset="0"/>
              </a:rPr>
              <a:t>en</a:t>
            </a:r>
            <a:r>
              <a:rPr lang="en-US" sz="1500" dirty="0">
                <a:solidFill>
                  <a:schemeClr val="tx1"/>
                </a:solidFill>
                <a:latin typeface="Palatino Linotype" panose="02040502050505030304" pitchFamily="18" charset="0"/>
                <a:cs typeface="Times New Roman" panose="02020603050405020304" pitchFamily="18" charset="0"/>
              </a:rPr>
              <a:t>-suite bath with dual vanities, a walk-in tile shower &amp; </a:t>
            </a:r>
            <a:r>
              <a:rPr lang="en-US" sz="1500" dirty="0" err="1">
                <a:solidFill>
                  <a:schemeClr val="tx1"/>
                </a:solidFill>
                <a:latin typeface="Palatino Linotype" panose="02040502050505030304" pitchFamily="18" charset="0"/>
                <a:cs typeface="Times New Roman" panose="02020603050405020304" pitchFamily="18" charset="0"/>
              </a:rPr>
              <a:t>jacuzzi</a:t>
            </a:r>
            <a:r>
              <a:rPr lang="en-US" sz="1500" dirty="0">
                <a:solidFill>
                  <a:schemeClr val="tx1"/>
                </a:solidFill>
                <a:latin typeface="Palatino Linotype" panose="02040502050505030304" pitchFamily="18" charset="0"/>
                <a:cs typeface="Times New Roman" panose="02020603050405020304" pitchFamily="18" charset="0"/>
              </a:rPr>
              <a:t> tub with custom tile work. This spacious, luxurious &amp; open floor plan lends itself to comfortable living inside &amp; out!</a:t>
            </a:r>
          </a:p>
          <a:p>
            <a:endParaRPr lang="en-US" sz="1500" dirty="0">
              <a:solidFill>
                <a:schemeClr val="tx1"/>
              </a:solidFill>
              <a:latin typeface="Palatino Linotype" panose="02040502050505030304" pitchFamily="18" charset="0"/>
              <a:cs typeface="Times New Roman" panose="02020603050405020304" pitchFamily="18" charset="0"/>
            </a:endParaRPr>
          </a:p>
          <a:p>
            <a:pPr algn="l"/>
            <a:r>
              <a:rPr lang="en-US" sz="1500" dirty="0">
                <a:solidFill>
                  <a:schemeClr val="tx1"/>
                </a:solidFill>
                <a:latin typeface="Palatino Linotype" panose="02040502050505030304" pitchFamily="18" charset="0"/>
                <a:cs typeface="Times New Roman" panose="02020603050405020304" pitchFamily="18" charset="0"/>
              </a:rPr>
              <a:t>Additional features include:</a:t>
            </a:r>
          </a:p>
          <a:p>
            <a:pPr marL="285750" indent="-285750" algn="l">
              <a:buFont typeface="Wingdings" panose="05000000000000000000" pitchFamily="2" charset="2"/>
              <a:buChar char="ü"/>
            </a:pPr>
            <a:r>
              <a:rPr lang="en-US" sz="1500" dirty="0">
                <a:solidFill>
                  <a:schemeClr val="tx1"/>
                </a:solidFill>
                <a:latin typeface="Palatino Linotype" panose="02040502050505030304" pitchFamily="18" charset="0"/>
                <a:cs typeface="Times New Roman" panose="02020603050405020304" pitchFamily="18" charset="0"/>
              </a:rPr>
              <a:t>Screened-in porch</a:t>
            </a:r>
          </a:p>
          <a:p>
            <a:pPr marL="285750" indent="-285750" algn="l">
              <a:buFont typeface="Wingdings" panose="05000000000000000000" pitchFamily="2" charset="2"/>
              <a:buChar char="ü"/>
            </a:pPr>
            <a:r>
              <a:rPr lang="en-US" sz="1500" dirty="0">
                <a:solidFill>
                  <a:schemeClr val="tx1"/>
                </a:solidFill>
                <a:latin typeface="Palatino Linotype" panose="02040502050505030304" pitchFamily="18" charset="0"/>
                <a:cs typeface="Times New Roman" panose="02020603050405020304" pitchFamily="18" charset="0"/>
              </a:rPr>
              <a:t>Hardwood floors</a:t>
            </a:r>
          </a:p>
          <a:p>
            <a:pPr marL="285750" indent="-285750" algn="l">
              <a:buFont typeface="Wingdings" panose="05000000000000000000" pitchFamily="2" charset="2"/>
              <a:buChar char="ü"/>
            </a:pPr>
            <a:r>
              <a:rPr lang="en-US" sz="1500" dirty="0">
                <a:solidFill>
                  <a:schemeClr val="tx1"/>
                </a:solidFill>
                <a:latin typeface="Palatino Linotype" panose="02040502050505030304" pitchFamily="18" charset="0"/>
                <a:cs typeface="Times New Roman" panose="02020603050405020304" pitchFamily="18" charset="0"/>
              </a:rPr>
              <a:t>Crown molding, baseboard molding</a:t>
            </a:r>
          </a:p>
          <a:p>
            <a:pPr marL="285750" indent="-285750" algn="l">
              <a:buFont typeface="Wingdings" panose="05000000000000000000" pitchFamily="2" charset="2"/>
              <a:buChar char="ü"/>
            </a:pPr>
            <a:r>
              <a:rPr lang="en-US" sz="1500" dirty="0">
                <a:solidFill>
                  <a:schemeClr val="tx1"/>
                </a:solidFill>
                <a:latin typeface="Palatino Linotype" panose="02040502050505030304" pitchFamily="18" charset="0"/>
                <a:cs typeface="Times New Roman" panose="02020603050405020304" pitchFamily="18" charset="0"/>
              </a:rPr>
              <a:t>Formal living room and dining room</a:t>
            </a:r>
          </a:p>
          <a:p>
            <a:pPr marL="285750" indent="-285750" algn="l">
              <a:buFont typeface="Wingdings" panose="05000000000000000000" pitchFamily="2" charset="2"/>
              <a:buChar char="ü"/>
            </a:pPr>
            <a:r>
              <a:rPr lang="en-US" sz="1500" dirty="0">
                <a:solidFill>
                  <a:schemeClr val="tx1"/>
                </a:solidFill>
                <a:latin typeface="Palatino Linotype" panose="02040502050505030304" pitchFamily="18" charset="0"/>
                <a:cs typeface="Times New Roman" panose="02020603050405020304" pitchFamily="18" charset="0"/>
              </a:rPr>
              <a:t>French doors lead to the office</a:t>
            </a:r>
            <a:endParaRPr lang="en-US" sz="1500" b="1" i="1" dirty="0">
              <a:solidFill>
                <a:schemeClr val="tx1"/>
              </a:solidFill>
              <a:latin typeface="Palatino Linotype" panose="02040502050505030304" pitchFamily="18" charset="0"/>
              <a:cs typeface="Times New Roman" panose="02020603050405020304" pitchFamily="18" charset="0"/>
            </a:endParaRPr>
          </a:p>
          <a:p>
            <a:endParaRPr lang="en-US" sz="1500" b="1" i="1" dirty="0">
              <a:solidFill>
                <a:schemeClr val="tx1"/>
              </a:solidFill>
              <a:latin typeface="Palatino Linotype" panose="02040502050505030304" pitchFamily="18" charset="0"/>
              <a:cs typeface="Times New Roman" panose="02020603050405020304" pitchFamily="18" charset="0"/>
            </a:endParaRPr>
          </a:p>
          <a:p>
            <a:r>
              <a:rPr lang="en-US" sz="1500" b="1" i="1" dirty="0">
                <a:solidFill>
                  <a:schemeClr val="tx1"/>
                </a:solidFill>
                <a:latin typeface="Palatino Linotype" panose="02040502050505030304" pitchFamily="18" charset="0"/>
                <a:cs typeface="Times New Roman" panose="02020603050405020304" pitchFamily="18" charset="0"/>
              </a:rPr>
              <a:t>Book your showing soon!</a:t>
            </a:r>
          </a:p>
        </p:txBody>
      </p:sp>
      <p:sp>
        <p:nvSpPr>
          <p:cNvPr id="9" name="Rectangle 8"/>
          <p:cNvSpPr/>
          <p:nvPr/>
        </p:nvSpPr>
        <p:spPr>
          <a:xfrm>
            <a:off x="863"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Ben Laaper   </a:t>
            </a:r>
            <a:r>
              <a:rPr lang="en-US" sz="1600" dirty="0">
                <a:solidFill>
                  <a:schemeClr val="tx1"/>
                </a:solidFill>
                <a:latin typeface="Palatino Linotype" panose="02040502050505030304" pitchFamily="18" charset="0"/>
                <a:hlinkClick r:id="rId4"/>
              </a:rPr>
              <a:t>ben@mattoneillteam.com</a:t>
            </a:r>
            <a:r>
              <a:rPr lang="en-US" sz="1600" dirty="0">
                <a:solidFill>
                  <a:schemeClr val="tx1"/>
                </a:solidFill>
                <a:latin typeface="Palatino Linotype" panose="02040502050505030304" pitchFamily="18" charset="0"/>
              </a:rPr>
              <a:t>   843-642-3546</a:t>
            </a:r>
            <a:endParaRPr lang="en-US" sz="1600" u="sng" dirty="0">
              <a:solidFill>
                <a:schemeClr val="tx1"/>
              </a:solidFill>
              <a:latin typeface="Palatino Linotype" panose="02040502050505030304" pitchFamily="18" charset="0"/>
            </a:endParaRPr>
          </a:p>
        </p:txBody>
      </p:sp>
      <p:sp>
        <p:nvSpPr>
          <p:cNvPr id="4" name="Rectangle 3"/>
          <p:cNvSpPr/>
          <p:nvPr/>
        </p:nvSpPr>
        <p:spPr>
          <a:xfrm>
            <a:off x="863" y="4371975"/>
            <a:ext cx="7772400" cy="962025"/>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8769 Herons Walk</a:t>
            </a:r>
          </a:p>
          <a:p>
            <a:pPr algn="ctr"/>
            <a:r>
              <a:rPr lang="en-US" sz="2000" dirty="0">
                <a:solidFill>
                  <a:schemeClr val="bg2">
                    <a:lumMod val="50000"/>
                  </a:schemeClr>
                </a:solidFill>
                <a:latin typeface="Palatino Linotype" panose="02040502050505030304" pitchFamily="18" charset="0"/>
              </a:rPr>
              <a:t>Coosaw Creek Country Club ~ North Charleston</a:t>
            </a:r>
          </a:p>
          <a:p>
            <a:pPr algn="ctr"/>
            <a:r>
              <a:rPr lang="en-US" sz="2000" dirty="0">
                <a:solidFill>
                  <a:schemeClr val="bg2">
                    <a:lumMod val="50000"/>
                  </a:schemeClr>
                </a:solidFill>
                <a:latin typeface="Palatino Linotype" panose="02040502050505030304" pitchFamily="18" charset="0"/>
              </a:rPr>
              <a:t>MLS# 17028302 ~ $619,000</a:t>
            </a:r>
          </a:p>
        </p:txBody>
      </p:sp>
      <p:sp>
        <p:nvSpPr>
          <p:cNvPr id="5" name="Rectangle 4"/>
          <p:cNvSpPr/>
          <p:nvPr/>
        </p:nvSpPr>
        <p:spPr>
          <a:xfrm>
            <a:off x="4966" y="0"/>
            <a:ext cx="7764195" cy="523220"/>
          </a:xfrm>
          <a:prstGeom prst="rect">
            <a:avLst/>
          </a:prstGeom>
          <a:noFill/>
        </p:spPr>
        <p:txBody>
          <a:bodyPr wrap="square">
            <a:spAutoFit/>
          </a:bodyPr>
          <a:lstStyle/>
          <a:p>
            <a:pPr algn="r"/>
            <a:r>
              <a:rPr lang="en-US" sz="2800" b="1" i="1" dirty="0">
                <a:ln w="3175">
                  <a:no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 Sunday 12:00-2:00</a:t>
            </a:r>
            <a:endParaRPr lang="en-US" sz="2000" b="1" i="1" dirty="0">
              <a:ln w="3175">
                <a:no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44463" y="11042246"/>
            <a:ext cx="1828800" cy="1220895"/>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63" y="11042635"/>
            <a:ext cx="1828800" cy="1238115"/>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63" y="9658012"/>
            <a:ext cx="1828800" cy="1219200"/>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63" y="5490244"/>
            <a:ext cx="1828800" cy="1220895"/>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63" y="8263517"/>
            <a:ext cx="1828800" cy="1219200"/>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4463" y="5485962"/>
            <a:ext cx="1828800" cy="1224301"/>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44463" y="9650346"/>
            <a:ext cx="1828800" cy="121920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44463" y="8257341"/>
            <a:ext cx="1828800" cy="1245141"/>
          </a:xfrm>
          <a:prstGeom prst="rect">
            <a:avLst/>
          </a:prstGeom>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63" y="6871242"/>
            <a:ext cx="1828800" cy="1223456"/>
          </a:xfrm>
          <a:prstGeom prst="rect">
            <a:avLst/>
          </a:prstGeom>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44463" y="6871224"/>
            <a:ext cx="1828800" cy="1234633"/>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TotalTime>
  <Words>204</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40</cp:revision>
  <dcterms:created xsi:type="dcterms:W3CDTF">2006-08-16T00:00:00Z</dcterms:created>
  <dcterms:modified xsi:type="dcterms:W3CDTF">2018-02-21T20:26:25Z</dcterms:modified>
</cp:coreProperties>
</file>