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1776"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8/7/2019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8/7/2019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8/7/2019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8/7/2019</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gif"/><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7000" r="-37000"/>
          </a:stretch>
        </a:blip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rcRect/>
          <a:stretch/>
        </p:blipFill>
        <p:spPr>
          <a:xfrm>
            <a:off x="1666048" y="732865"/>
            <a:ext cx="4407601" cy="3305701"/>
          </a:xfrm>
          <a:prstGeom prst="rect">
            <a:avLst/>
          </a:prstGeom>
          <a:ln>
            <a:noFill/>
          </a:ln>
          <a:effectLst>
            <a:outerShdw blurRad="292100" dist="139700" dir="2700000" algn="tl" rotWithShape="0">
              <a:srgbClr val="333333">
                <a:alpha val="65000"/>
              </a:srgbClr>
            </a:outerShdw>
          </a:effectLst>
        </p:spPr>
      </p:pic>
      <p:sp>
        <p:nvSpPr>
          <p:cNvPr id="3" name="Subtitle 2"/>
          <p:cNvSpPr>
            <a:spLocks noGrp="1"/>
          </p:cNvSpPr>
          <p:nvPr>
            <p:ph type="subTitle" idx="1"/>
          </p:nvPr>
        </p:nvSpPr>
        <p:spPr>
          <a:xfrm>
            <a:off x="-16351" y="5212214"/>
            <a:ext cx="7789961" cy="2633155"/>
          </a:xfrm>
        </p:spPr>
        <p:txBody>
          <a:bodyPr anchor="ctr">
            <a:noAutofit/>
          </a:bodyPr>
          <a:lstStyle/>
          <a:p>
            <a:r>
              <a:rPr lang="en-US" sz="1600" dirty="0">
                <a:solidFill>
                  <a:schemeClr val="bg1"/>
                </a:solidFill>
                <a:latin typeface="Georgia" panose="02040502050405020303" pitchFamily="18" charset="0"/>
              </a:rPr>
              <a:t>Most recent update was insulating the roof. In 2012 the exterior was painted, screened porch added, as well as a new boat ramp. In 2011 the new easy water system was added as well as the architectural roof. New oak flooring, new kitchen cabinets, counter tops, appliances new insulation, sheet rock, interior paint and windows in 2009. The sandy beach is great for sitting by the water and playing in the sand. You have your own boat ramp for taking the water craft in and out. Amazing views. Come to see this one today!!! Santee Cooper marginal lease is 350. Per year.</a:t>
            </a:r>
            <a:endParaRPr lang="en-US" sz="1600" b="1" i="1" dirty="0">
              <a:solidFill>
                <a:schemeClr val="bg1"/>
              </a:solidFill>
              <a:latin typeface="Georgia" panose="02040502050405020303" pitchFamily="18" charset="0"/>
            </a:endParaRPr>
          </a:p>
        </p:txBody>
      </p:sp>
      <p:sp>
        <p:nvSpPr>
          <p:cNvPr id="13" name="Rectangle 12"/>
          <p:cNvSpPr/>
          <p:nvPr/>
        </p:nvSpPr>
        <p:spPr>
          <a:xfrm>
            <a:off x="-16351" y="9259905"/>
            <a:ext cx="7772400" cy="646331"/>
          </a:xfrm>
          <a:prstGeom prst="rect">
            <a:avLst/>
          </a:prstGeom>
        </p:spPr>
        <p:txBody>
          <a:bodyPr wrap="square">
            <a:spAutoFit/>
          </a:bodyPr>
          <a:lstStyle/>
          <a:p>
            <a:pPr algn="r"/>
            <a:r>
              <a:rPr lang="en-US" sz="1200" b="1" dirty="0">
                <a:solidFill>
                  <a:schemeClr val="bg1"/>
                </a:solidFill>
                <a:latin typeface="Georgia" panose="02040502050405020303" pitchFamily="18" charset="0"/>
              </a:rPr>
              <a:t>Carla C Davis</a:t>
            </a:r>
          </a:p>
          <a:p>
            <a:pPr algn="r"/>
            <a:r>
              <a:rPr lang="en-US" sz="1200" dirty="0">
                <a:solidFill>
                  <a:schemeClr val="bg1"/>
                </a:solidFill>
                <a:latin typeface="Georgia" panose="02040502050405020303" pitchFamily="18" charset="0"/>
              </a:rPr>
              <a:t>Mobile - (843) 437-4873</a:t>
            </a:r>
          </a:p>
          <a:p>
            <a:pPr algn="r"/>
            <a:r>
              <a:rPr lang="en-US" sz="1200" dirty="0">
                <a:solidFill>
                  <a:schemeClr val="bg1"/>
                </a:solidFill>
                <a:latin typeface="Georgia" panose="02040502050405020303" pitchFamily="18" charset="0"/>
              </a:rPr>
              <a:t>gaweber@tds.net</a:t>
            </a:r>
          </a:p>
        </p:txBody>
      </p:sp>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3207377" y="9273334"/>
            <a:ext cx="1352870" cy="6194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76405" y="9282988"/>
            <a:ext cx="2077372" cy="600164"/>
          </a:xfrm>
          <a:prstGeom prst="rect">
            <a:avLst/>
          </a:prstGeom>
        </p:spPr>
        <p:txBody>
          <a:bodyPr wrap="square">
            <a:spAutoFit/>
          </a:bodyPr>
          <a:lstStyle/>
          <a:p>
            <a:pPr algn="ctr"/>
            <a:r>
              <a:rPr lang="en-US" sz="1100" dirty="0">
                <a:solidFill>
                  <a:schemeClr val="bg1"/>
                </a:solidFill>
                <a:latin typeface="Georgia" panose="02040502050405020303" pitchFamily="18" charset="0"/>
              </a:rPr>
              <a:t>AgentOwned Premiere Group</a:t>
            </a:r>
          </a:p>
          <a:p>
            <a:pPr algn="ctr"/>
            <a:r>
              <a:rPr lang="en-US" sz="1100" dirty="0">
                <a:solidFill>
                  <a:schemeClr val="bg1"/>
                </a:solidFill>
                <a:latin typeface="Georgia" panose="02040502050405020303" pitchFamily="18" charset="0"/>
              </a:rPr>
              <a:t>141 A N. Main Street</a:t>
            </a:r>
          </a:p>
          <a:p>
            <a:pPr algn="ctr"/>
            <a:r>
              <a:rPr lang="en-US" sz="1100" dirty="0">
                <a:solidFill>
                  <a:schemeClr val="bg1"/>
                </a:solidFill>
                <a:latin typeface="Georgia" panose="02040502050405020303" pitchFamily="18" charset="0"/>
              </a:rPr>
              <a:t>Summerville, SC 29483</a:t>
            </a:r>
          </a:p>
        </p:txBody>
      </p:sp>
      <p:sp>
        <p:nvSpPr>
          <p:cNvPr id="5" name="Rectangle 4"/>
          <p:cNvSpPr/>
          <p:nvPr/>
        </p:nvSpPr>
        <p:spPr>
          <a:xfrm>
            <a:off x="707242" y="4151123"/>
            <a:ext cx="6357917" cy="1077218"/>
          </a:xfrm>
          <a:prstGeom prst="rect">
            <a:avLst/>
          </a:prstGeom>
        </p:spPr>
        <p:txBody>
          <a:bodyPr wrap="square">
            <a:spAutoFit/>
          </a:bodyPr>
          <a:lstStyle/>
          <a:p>
            <a:pPr algn="ctr"/>
            <a:r>
              <a:rPr lang="en-US" sz="2800" dirty="0">
                <a:solidFill>
                  <a:schemeClr val="bg1"/>
                </a:solidFill>
                <a:effectLst>
                  <a:outerShdw blurRad="38100" dist="38100" dir="2700000" algn="tl">
                    <a:srgbClr val="000000">
                      <a:alpha val="43137"/>
                    </a:srgbClr>
                  </a:outerShdw>
                </a:effectLst>
                <a:latin typeface="Georgia" panose="02040502050405020303" pitchFamily="18" charset="0"/>
              </a:rPr>
              <a:t>878 Miracle Drive</a:t>
            </a:r>
          </a:p>
          <a:p>
            <a:pPr algn="ctr"/>
            <a:r>
              <a:rPr lang="en-US" sz="1800" dirty="0">
                <a:solidFill>
                  <a:schemeClr val="bg1"/>
                </a:solidFill>
                <a:effectLst>
                  <a:outerShdw blurRad="38100" dist="38100" dir="2700000" algn="tl">
                    <a:srgbClr val="000000">
                      <a:alpha val="43137"/>
                    </a:srgbClr>
                  </a:outerShdw>
                </a:effectLst>
                <a:latin typeface="Georgia" panose="02040502050405020303" pitchFamily="18" charset="0"/>
              </a:rPr>
              <a:t>Saint Julien | Eutawville, SC 29048</a:t>
            </a:r>
          </a:p>
          <a:p>
            <a:pPr algn="ctr"/>
            <a:r>
              <a:rPr lang="en-US" sz="1800" dirty="0">
                <a:solidFill>
                  <a:schemeClr val="bg1"/>
                </a:solidFill>
                <a:effectLst>
                  <a:outerShdw blurRad="38100" dist="38100" dir="2700000" algn="tl">
                    <a:srgbClr val="000000">
                      <a:alpha val="43137"/>
                    </a:srgbClr>
                  </a:outerShdw>
                </a:effectLst>
                <a:latin typeface="Georgia" panose="02040502050405020303" pitchFamily="18" charset="0"/>
              </a:rPr>
              <a:t>MLS# 19008852 | $300,000</a:t>
            </a:r>
            <a:endParaRPr lang="en-US" sz="1800" dirty="0">
              <a:solidFill>
                <a:schemeClr val="bg1"/>
              </a:solidFill>
              <a:effectLst>
                <a:outerShdw blurRad="38100" dist="38100" dir="2700000" algn="tl">
                  <a:srgbClr val="000000">
                    <a:alpha val="43137"/>
                  </a:srgbClr>
                </a:outerShdw>
              </a:effectLst>
            </a:endParaRPr>
          </a:p>
        </p:txBody>
      </p:sp>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125385" y="4189359"/>
            <a:ext cx="1338499" cy="1000747"/>
          </a:xfrm>
          <a:prstGeom prst="rect">
            <a:avLst/>
          </a:prstGeom>
          <a:ln>
            <a:noFill/>
          </a:ln>
          <a:effectLst>
            <a:outerShdw blurRad="190500" algn="tl" rotWithShape="0">
              <a:srgbClr val="000000">
                <a:alpha val="70000"/>
              </a:srgbClr>
            </a:outerShdw>
          </a:effectLst>
        </p:spPr>
      </p:pic>
      <p:sp>
        <p:nvSpPr>
          <p:cNvPr id="11" name="Rectangle 10"/>
          <p:cNvSpPr/>
          <p:nvPr/>
        </p:nvSpPr>
        <p:spPr>
          <a:xfrm>
            <a:off x="-1" y="0"/>
            <a:ext cx="7772401" cy="646331"/>
          </a:xfrm>
          <a:prstGeom prst="rect">
            <a:avLst/>
          </a:prstGeom>
          <a:noFill/>
        </p:spPr>
        <p:txBody>
          <a:bodyPr wrap="square" lIns="91440" tIns="45720" rIns="91440" bIns="45720" anchor="ctr">
            <a:spAutoFit/>
          </a:bodyPr>
          <a:lstStyle/>
          <a:p>
            <a:pPr algn="ctr"/>
            <a:r>
              <a:rPr lang="en-US" sz="1800" b="1" i="1" dirty="0">
                <a:ln w="0"/>
                <a:solidFill>
                  <a:schemeClr val="tx2"/>
                </a:solidFill>
                <a:effectLst>
                  <a:outerShdw blurRad="38100" dist="19050" dir="2700000" algn="tl" rotWithShape="0">
                    <a:schemeClr val="dk1">
                      <a:alpha val="40000"/>
                    </a:schemeClr>
                  </a:outerShdw>
                </a:effectLst>
                <a:latin typeface="Georgia" panose="02040502050405020303" pitchFamily="18" charset="0"/>
              </a:rPr>
              <a:t>Waterfront Property On Lake Marion!!</a:t>
            </a:r>
          </a:p>
          <a:p>
            <a:pPr algn="ctr"/>
            <a:r>
              <a:rPr lang="en-US" sz="1800" i="1" dirty="0">
                <a:ln w="0"/>
                <a:solidFill>
                  <a:schemeClr val="tx2"/>
                </a:solidFill>
                <a:effectLst>
                  <a:outerShdw blurRad="38100" dist="19050" dir="2700000" algn="tl" rotWithShape="0">
                    <a:schemeClr val="dk1">
                      <a:alpha val="40000"/>
                    </a:schemeClr>
                  </a:outerShdw>
                </a:effectLst>
                <a:latin typeface="Georgia" panose="02040502050405020303" pitchFamily="18" charset="0"/>
              </a:rPr>
              <a:t>This 2 bed/2 bath home is a great vacation or weekend getaway home</a:t>
            </a:r>
            <a:endParaRPr lang="en-US" sz="1800" b="0" i="1" cap="none" spc="0" dirty="0">
              <a:ln w="0"/>
              <a:solidFill>
                <a:schemeClr val="tx2"/>
              </a:solidFill>
              <a:effectLst>
                <a:outerShdw blurRad="38100" dist="19050" dir="2700000" algn="tl" rotWithShape="0">
                  <a:schemeClr val="dk1">
                    <a:alpha val="40000"/>
                  </a:schemeClr>
                </a:outerShdw>
              </a:effectLst>
              <a:latin typeface="Georgia" panose="02040502050405020303" pitchFamily="18" charset="0"/>
            </a:endParaRPr>
          </a:p>
        </p:txBody>
      </p:sp>
      <p:pic>
        <p:nvPicPr>
          <p:cNvPr id="16" name="Picture 15"/>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6304354" y="4190333"/>
            <a:ext cx="1335892" cy="998798"/>
          </a:xfrm>
          <a:prstGeom prst="rect">
            <a:avLst/>
          </a:prstGeom>
          <a:ln>
            <a:noFill/>
          </a:ln>
          <a:effectLst>
            <a:outerShdw blurRad="190500" algn="tl" rotWithShape="0">
              <a:srgbClr val="000000">
                <a:alpha val="70000"/>
              </a:srgbClr>
            </a:outerShdw>
          </a:effectLst>
        </p:spPr>
      </p:pic>
      <p:pic>
        <p:nvPicPr>
          <p:cNvPr id="24" name="Picture 23"/>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6304354" y="7845368"/>
            <a:ext cx="1335892" cy="998798"/>
          </a:xfrm>
          <a:prstGeom prst="rect">
            <a:avLst/>
          </a:prstGeom>
          <a:ln>
            <a:noFill/>
          </a:ln>
          <a:effectLst>
            <a:outerShdw blurRad="190500" algn="tl" rotWithShape="0">
              <a:srgbClr val="000000">
                <a:alpha val="70000"/>
              </a:srgbClr>
            </a:outerShdw>
          </a:effectLst>
        </p:spPr>
      </p:pic>
      <p:pic>
        <p:nvPicPr>
          <p:cNvPr id="26" name="Picture 25"/>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3216174" y="7845368"/>
            <a:ext cx="1335892" cy="998798"/>
          </a:xfrm>
          <a:prstGeom prst="rect">
            <a:avLst/>
          </a:prstGeom>
          <a:ln>
            <a:noFill/>
          </a:ln>
          <a:effectLst>
            <a:outerShdw blurRad="190500" algn="tl" rotWithShape="0">
              <a:srgbClr val="000000">
                <a:alpha val="70000"/>
              </a:srgbClr>
            </a:outerShdw>
          </a:effectLst>
        </p:spPr>
      </p:pic>
      <p:pic>
        <p:nvPicPr>
          <p:cNvPr id="18" name="Picture 17"/>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132154" y="7845368"/>
            <a:ext cx="1331730" cy="998798"/>
          </a:xfrm>
          <a:prstGeom prst="rect">
            <a:avLst/>
          </a:prstGeom>
          <a:ln>
            <a:noFill/>
          </a:ln>
          <a:effectLst>
            <a:outerShdw blurRad="190500" algn="tl" rotWithShape="0">
              <a:srgbClr val="000000">
                <a:alpha val="70000"/>
              </a:srgbClr>
            </a:outerShdw>
          </a:effectLst>
        </p:spPr>
      </p:pic>
      <p:pic>
        <p:nvPicPr>
          <p:cNvPr id="15" name="Picture 14"/>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1674164" y="7845368"/>
            <a:ext cx="1331730" cy="998798"/>
          </a:xfrm>
          <a:prstGeom prst="rect">
            <a:avLst/>
          </a:prstGeom>
          <a:ln>
            <a:noFill/>
          </a:ln>
          <a:effectLst>
            <a:outerShdw blurRad="190500" algn="tl" rotWithShape="0">
              <a:srgbClr val="000000">
                <a:alpha val="70000"/>
              </a:srgbClr>
            </a:outerShdw>
          </a:effectLst>
        </p:spPr>
      </p:pic>
      <p:pic>
        <p:nvPicPr>
          <p:cNvPr id="17" name="Picture 16"/>
          <p:cNvPicPr>
            <a:picLocks noChangeAspect="1"/>
          </p:cNvPicPr>
          <p:nvPr/>
        </p:nvPicPr>
        <p:blipFill>
          <a:blip r:embed="rId11">
            <a:extLst>
              <a:ext uri="{28A0092B-C50C-407E-A947-70E740481C1C}">
                <a14:useLocalDpi xmlns:a14="http://schemas.microsoft.com/office/drawing/2010/main" val="0"/>
              </a:ext>
            </a:extLst>
          </a:blip>
          <a:srcRect/>
          <a:stretch/>
        </p:blipFill>
        <p:spPr>
          <a:xfrm>
            <a:off x="4762345" y="7845368"/>
            <a:ext cx="1331730" cy="998798"/>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189</TotalTime>
  <Words>183</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Georgia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29</cp:revision>
  <dcterms:created xsi:type="dcterms:W3CDTF">2006-08-16T00:00:00Z</dcterms:created>
  <dcterms:modified xsi:type="dcterms:W3CDTF">2019-08-07T11:48:53Z</dcterms:modified>
</cp:coreProperties>
</file>