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3/3/2025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500" b="1" dirty="0">
                <a:ln w="3175">
                  <a:noFill/>
                </a:ln>
                <a:solidFill>
                  <a:srgbClr val="9D0000"/>
                </a:solidFill>
                <a:latin typeface="Futura Lt BT" panose="020B0402020204020303" pitchFamily="34" charset="0"/>
                <a:ea typeface="Gadugi" panose="020B0502040204020203" pitchFamily="34" charset="0"/>
              </a:rPr>
              <a:t>Just Listed! </a:t>
            </a:r>
            <a:r>
              <a:rPr lang="en-US" sz="2500" b="1">
                <a:ln w="3175">
                  <a:noFill/>
                </a:ln>
                <a:solidFill>
                  <a:srgbClr val="9D0000"/>
                </a:solidFill>
                <a:latin typeface="Futura Lt BT" panose="020B0402020204020303" pitchFamily="34" charset="0"/>
                <a:ea typeface="Gadugi" panose="020B0502040204020203" pitchFamily="34" charset="0"/>
              </a:rPr>
              <a:t>Renovated West Ashley Condo</a:t>
            </a:r>
            <a:endParaRPr lang="en-US" sz="2500" b="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themazzilliteam.com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2"/>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703630" y="9182639"/>
            <a:ext cx="822341" cy="5873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The Mazzilli Team </a:t>
            </a:r>
          </a:p>
          <a:p>
            <a:pPr algn="r"/>
            <a:r>
              <a:rPr lang="en-US" sz="1100" dirty="0">
                <a:solidFill>
                  <a:srgbClr val="9D0000"/>
                </a:solidFill>
                <a:latin typeface="Futura Bk BT" panose="020B0502020204020303"/>
                <a:ea typeface="Gadugi" panose="020B0502040204020203" pitchFamily="34" charset="0"/>
              </a:rPr>
              <a:t>3427 W Montague Ave</a:t>
            </a:r>
          </a:p>
          <a:p>
            <a:pPr algn="r"/>
            <a:r>
              <a:rPr lang="en-US" sz="1100" dirty="0">
                <a:solidFill>
                  <a:srgbClr val="9D0000"/>
                </a:solidFill>
                <a:latin typeface="Futura Bk BT" panose="020B0502020204020303"/>
                <a:ea typeface="Gadugi" panose="020B0502040204020203" pitchFamily="34" charset="0"/>
              </a:rPr>
              <a:t>Suite 6</a:t>
            </a:r>
          </a:p>
          <a:p>
            <a:pPr algn="r"/>
            <a:r>
              <a:rPr lang="en-US" sz="1100">
                <a:solidFill>
                  <a:srgbClr val="9D0000"/>
                </a:solidFill>
                <a:latin typeface="Futura Bk BT" panose="020B0502020204020303"/>
                <a:ea typeface="Gadugi" panose="020B0502040204020203" pitchFamily="34" charset="0"/>
              </a:rPr>
              <a:t>North Charleston, SC 29418</a:t>
            </a:r>
            <a:endParaRPr lang="en-US" sz="1100" dirty="0">
              <a:solidFill>
                <a:srgbClr val="9D0000"/>
              </a:solidFill>
              <a:latin typeface="Futura Bk BT" panose="020B0502020204020303"/>
              <a:ea typeface="Gadugi" panose="020B0502040204020203" pitchFamily="34" charset="0"/>
            </a:endParaRP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200" b="1" dirty="0">
                <a:latin typeface="Futura LtCn BT" panose="020B0408020204030204" pitchFamily="34" charset="0"/>
              </a:rPr>
              <a:t>87 Ashley Hall Plantation Rd #108</a:t>
            </a:r>
          </a:p>
          <a:p>
            <a:pPr algn="r"/>
            <a:endParaRPr lang="en-US" sz="2200" dirty="0">
              <a:latin typeface="Futura LtCn BT" panose="020B0408020204030204" pitchFamily="34" charset="0"/>
            </a:endParaRPr>
          </a:p>
          <a:p>
            <a:pPr algn="r"/>
            <a:r>
              <a:rPr lang="en-US" sz="1900" dirty="0" err="1">
                <a:latin typeface="Futura LtCn BT" panose="020B0408020204030204" pitchFamily="34" charset="0"/>
              </a:rPr>
              <a:t>Ricefield</a:t>
            </a:r>
            <a:endParaRPr lang="en-US" sz="1900" dirty="0">
              <a:latin typeface="Futura LtCn BT" panose="020B0408020204030204" pitchFamily="34" charset="0"/>
            </a:endParaRPr>
          </a:p>
          <a:p>
            <a:pPr algn="r"/>
            <a:r>
              <a:rPr lang="en-US" sz="1900" dirty="0">
                <a:latin typeface="Futura LtCn BT" panose="020B0408020204030204" pitchFamily="34" charset="0"/>
              </a:rPr>
              <a:t>Charleston, SC 29407</a:t>
            </a:r>
          </a:p>
          <a:p>
            <a:pPr algn="r"/>
            <a:r>
              <a:rPr lang="en-US" sz="1900" dirty="0">
                <a:latin typeface="Futura LtCn BT" panose="020B0408020204030204" pitchFamily="34" charset="0"/>
              </a:rPr>
              <a:t>MLS# 25005473</a:t>
            </a:r>
          </a:p>
          <a:p>
            <a:pPr algn="r"/>
            <a:r>
              <a:rPr lang="en-US" sz="1900" dirty="0">
                <a:latin typeface="Futura LtCn BT" panose="020B0408020204030204" pitchFamily="34" charset="0"/>
              </a:rPr>
              <a:t>$325,000</a:t>
            </a:r>
          </a:p>
          <a:p>
            <a:pPr algn="r"/>
            <a:endParaRPr lang="en-US" sz="1800" dirty="0">
              <a:latin typeface="Futura LtCn BT" panose="020B0408020204030204" pitchFamily="34" charset="0"/>
            </a:endParaRPr>
          </a:p>
          <a:p>
            <a:pPr algn="r"/>
            <a:r>
              <a:rPr lang="en-US" sz="1400" dirty="0">
                <a:latin typeface="Futura LtCn BT" panose="020B0408020204030204" pitchFamily="34" charset="0"/>
              </a:rPr>
              <a:t>2 Beds | 2 Baths | 1,056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38101" y="4656009"/>
            <a:ext cx="8153399"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200" dirty="0">
                <a:latin typeface="Futura Lt BT" panose="020B0402020204020303" pitchFamily="34" charset="0"/>
              </a:rPr>
              <a:t>This beautifully updated 2-bedroom, 2-bath condo offers modern upgrades, stylish finishes, and a low HOA fee of just $250/month—all in a sought-after West Ashley location! Will sell furnished with acceptable offer! Enjoy the fresh 2024 renovations, including new luxury vinyl flooring throughout, new tile flooring in both baths, and a freshly painted interior with popcorn ceilings removed for a sleek, contemporary look. The kitchen has been completely refreshed with new quartz/granite countertops, an undermount sink and faucet, newly painted cabinets with updated hardware, and brand-new stainless steel appliances, including a refrigerator, electric range, microwave, dishwasher.</a:t>
            </a:r>
          </a:p>
          <a:p>
            <a:endParaRPr lang="en-US" sz="1200" dirty="0">
              <a:latin typeface="Futura Lt BT" panose="020B0402020204020303" pitchFamily="34" charset="0"/>
            </a:endParaRPr>
          </a:p>
          <a:p>
            <a:r>
              <a:rPr lang="en-US" sz="1200" dirty="0">
                <a:latin typeface="Futura Lt BT" panose="020B0402020204020303" pitchFamily="34" charset="0"/>
              </a:rPr>
              <a:t>New recessed lighting, ceiling fans, and light fixtures throughout. Stay warm during the cold months with your own fireplace which easily heats up this cozy condo! Additional upgrades include new interior doors and hardware, new 2" blinds and curtain rods, and modernized bathroom fixtures, including new toilets, sinks, and lighting. Step outside to your screened-in porch, the perfect spot to relax and enjoy the outdoors without the bugs! A new HVAC system (air handler &amp; exterior unit) installed in 08/2024 ensures year-round comfort. With thoughtful updates throughout and a prime location near shopping, dining, and easy access to downtown Charleston, this move-in-ready condo is a must-see!</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a:extLst>
              <a:ext uri="{28A0092B-C50C-407E-A947-70E740481C1C}">
                <a14:useLocalDpi xmlns:a14="http://schemas.microsoft.com/office/drawing/2010/main" val="0"/>
              </a:ext>
            </a:extLst>
          </a:blip>
          <a:srcRect l="682" r="682"/>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79986" y="7986282"/>
            <a:ext cx="1510331"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6656240" y="7986282"/>
            <a:ext cx="1508760" cy="100584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3368506" y="7986282"/>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1724639" y="7986282"/>
            <a:ext cx="1508760" cy="100584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5011587" y="7986282"/>
            <a:ext cx="1510331"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80772" y="3587496"/>
            <a:ext cx="1508760" cy="1005840"/>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655454" y="3587496"/>
            <a:ext cx="1510331" cy="1005840"/>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723067" y="3587496"/>
            <a:ext cx="1511903" cy="1005840"/>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5010801" y="3587496"/>
            <a:ext cx="1511903" cy="1005840"/>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3367720" y="3587496"/>
            <a:ext cx="1510331" cy="1005840"/>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1406</TotalTime>
  <Words>304</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Just Listed! Renovated West Ashley Condo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110</cp:revision>
  <dcterms:created xsi:type="dcterms:W3CDTF">2006-08-16T00:00:00Z</dcterms:created>
  <dcterms:modified xsi:type="dcterms:W3CDTF">2025-03-03T19:58:36Z</dcterms:modified>
</cp:coreProperties>
</file>