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934" y="7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2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eg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jp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hyperlink" Target="https://youtu.be/nDeKPrmr3BM" TargetMode="External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229599" cy="609600"/>
          </a:xfrm>
        </p:spPr>
        <p:txBody>
          <a:bodyPr anchor="ctr">
            <a:noAutofit/>
          </a:bodyPr>
          <a:lstStyle/>
          <a:p>
            <a:r>
              <a:rPr lang="en-US" sz="2500" b="1" dirty="0">
                <a:ln w="3175">
                  <a:noFill/>
                </a:ln>
                <a:solidFill>
                  <a:srgbClr val="9D0000"/>
                </a:solidFill>
                <a:latin typeface="Futura Lt BT" panose="020B0402020204020303" pitchFamily="34" charset="0"/>
                <a:ea typeface="Gadugi" panose="020B0502040204020203" pitchFamily="34" charset="0"/>
              </a:rPr>
              <a:t>Renovated West Ashley Condo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65414" y="9068528"/>
            <a:ext cx="3135501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Nick Mazzilli</a:t>
            </a:r>
            <a:br>
              <a:rPr lang="en-US" sz="1400" b="1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</a:br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843-640-5575</a:t>
            </a:r>
          </a:p>
          <a:p>
            <a:r>
              <a:rPr lang="en-US" sz="1100" dirty="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nick@themazzilliteam.com</a:t>
            </a:r>
          </a:p>
          <a:p>
            <a:r>
              <a:rPr lang="en-US" sz="1100">
                <a:solidFill>
                  <a:srgbClr val="9D0000"/>
                </a:solidFill>
                <a:latin typeface="Futura Bk BT" panose="020B0502020204020303" pitchFamily="34" charset="0"/>
                <a:ea typeface="Gadugi" panose="020B0502040204020203" pitchFamily="34" charset="0"/>
              </a:rPr>
              <a:t>sellmyhousecharlestonsc.com</a:t>
            </a:r>
            <a:endParaRPr lang="en-US" sz="1100" dirty="0">
              <a:solidFill>
                <a:srgbClr val="9D0000"/>
              </a:solidFill>
              <a:latin typeface="Futura Bk BT" panose="020B0502020204020303" pitchFamily="34" charset="0"/>
              <a:ea typeface="Gadugi" panose="020B0502040204020203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14454" y="9069482"/>
            <a:ext cx="650961" cy="813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703630" y="9182639"/>
            <a:ext cx="822341" cy="587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4136017" y="9091612"/>
            <a:ext cx="313550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The Mazzilli Team 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3427 W Montague Ave</a:t>
            </a:r>
          </a:p>
          <a:p>
            <a:pPr algn="r"/>
            <a:r>
              <a:rPr lang="en-US" sz="1100" dirty="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Suite 6</a:t>
            </a:r>
          </a:p>
          <a:p>
            <a:pPr algn="r"/>
            <a:r>
              <a:rPr lang="en-US" sz="1100">
                <a:solidFill>
                  <a:srgbClr val="9D0000"/>
                </a:solidFill>
                <a:latin typeface="Futura Bk BT" panose="020B0502020204020303"/>
                <a:ea typeface="Gadugi" panose="020B0502040204020203" pitchFamily="34" charset="0"/>
              </a:rPr>
              <a:t>North Charleston, SC 29418</a:t>
            </a:r>
            <a:endParaRPr lang="en-US" sz="1100" dirty="0">
              <a:solidFill>
                <a:srgbClr val="9D0000"/>
              </a:solidFill>
              <a:latin typeface="Futura Bk BT" panose="020B0502020204020303"/>
              <a:ea typeface="Gadugi" panose="020B0502040204020203" pitchFamily="34" charset="0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AD8E9B4C-0B71-443B-AF01-6EB87DE6E81B}"/>
              </a:ext>
            </a:extLst>
          </p:cNvPr>
          <p:cNvSpPr txBox="1">
            <a:spLocks/>
          </p:cNvSpPr>
          <p:nvPr/>
        </p:nvSpPr>
        <p:spPr>
          <a:xfrm>
            <a:off x="4136017" y="736252"/>
            <a:ext cx="4017382" cy="2726794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200" b="1" dirty="0">
                <a:latin typeface="Futura LtCn BT" panose="020B0408020204030204" pitchFamily="34" charset="0"/>
              </a:rPr>
              <a:t>87 Ashley Hall Plantation Rd #108</a:t>
            </a:r>
          </a:p>
          <a:p>
            <a:pPr algn="r"/>
            <a:endParaRPr lang="en-US" sz="2200" dirty="0">
              <a:latin typeface="Futura LtCn BT" panose="020B0408020204030204" pitchFamily="34" charset="0"/>
            </a:endParaRPr>
          </a:p>
          <a:p>
            <a:pPr algn="r"/>
            <a:r>
              <a:rPr lang="en-US" sz="1900" dirty="0" err="1">
                <a:latin typeface="Futura LtCn BT" panose="020B0408020204030204" pitchFamily="34" charset="0"/>
              </a:rPr>
              <a:t>Ricefield</a:t>
            </a:r>
            <a:endParaRPr lang="en-US" sz="1900" dirty="0">
              <a:latin typeface="Futura LtCn BT" panose="020B0408020204030204" pitchFamily="34" charset="0"/>
            </a:endParaRPr>
          </a:p>
          <a:p>
            <a:pPr algn="r"/>
            <a:r>
              <a:rPr lang="en-US" sz="1900" dirty="0">
                <a:latin typeface="Futura LtCn BT" panose="020B0408020204030204" pitchFamily="34" charset="0"/>
              </a:rPr>
              <a:t>Charleston, SC 29407</a:t>
            </a:r>
          </a:p>
          <a:p>
            <a:pPr algn="r"/>
            <a:r>
              <a:rPr lang="en-US" sz="1900" dirty="0">
                <a:latin typeface="Futura LtCn BT" panose="020B0408020204030204" pitchFamily="34" charset="0"/>
              </a:rPr>
              <a:t>MLS# 25005473</a:t>
            </a:r>
          </a:p>
          <a:p>
            <a:pPr algn="r"/>
            <a:r>
              <a:rPr lang="en-US" sz="1900" dirty="0">
                <a:latin typeface="Futura LtCn BT" panose="020B0408020204030204" pitchFamily="34" charset="0"/>
              </a:rPr>
              <a:t>$298,500</a:t>
            </a:r>
          </a:p>
          <a:p>
            <a:pPr algn="r"/>
            <a:endParaRPr lang="en-US" sz="1800" dirty="0">
              <a:latin typeface="Futura LtCn BT" panose="020B0408020204030204" pitchFamily="34" charset="0"/>
            </a:endParaRPr>
          </a:p>
          <a:p>
            <a:pPr algn="r"/>
            <a:r>
              <a:rPr lang="en-US" sz="1400" dirty="0">
                <a:latin typeface="Futura LtCn BT" panose="020B0408020204030204" pitchFamily="34" charset="0"/>
              </a:rPr>
              <a:t>2 Beds | 2 Baths | 1,056 SF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9E51ACC7-E7E1-460D-821E-8D8957911C34}"/>
              </a:ext>
            </a:extLst>
          </p:cNvPr>
          <p:cNvSpPr txBox="1">
            <a:spLocks/>
          </p:cNvSpPr>
          <p:nvPr/>
        </p:nvSpPr>
        <p:spPr>
          <a:xfrm>
            <a:off x="38101" y="4656009"/>
            <a:ext cx="8153399" cy="3264430"/>
          </a:xfrm>
          <a:prstGeom prst="rect">
            <a:avLst/>
          </a:prstGeom>
        </p:spPr>
        <p:txBody>
          <a:bodyPr vert="horz" lIns="101882" tIns="50941" rIns="101882" bIns="50941" numCol="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100" dirty="0">
                <a:latin typeface="Futura Lt BT" panose="020B0402020204020303" pitchFamily="34" charset="0"/>
              </a:rPr>
              <a:t>Welcome to effortless living in this beautifully updated 2-bedroom, 2-bath condo, ideally located in one of West Ashley's most desirable areas. Renovated in 2024, this move-in-ready home offers modern comfort, thoughtful upgrades, and a low HOA of just $250/month. Inside, you'll find brand-new luxury vinyl plank flooring that flows throughout, fresh paint, and smooth ceilings that instantly elevate the space. The open layout is both functional and inviting, with a cozy fireplace anchoring the living area and adding warmth during cooler months. The primary suite features a completely remodeled en-suite bathroom, offering a private retreat with stylish finishes. The kitchen has been fully refreshed with quartz or granite countertops, an undermount sink and modern faucet, newly painted cabinetry with updated hardware, and a complete set of brand-new stainless steel appliances - including a refrigerator, electric range, microwave, and dishwasher. Recessed lighting, ceiling fans, and updated light fixtures brighten every corner of the home, while new interior doors, modern hardware, and two-inch blinds add a crisp, clean feel. Both bathrooms have been upgraded with new tile flooring, contemporary sinks and vanities, updated toilets, and sleek lighting. The in-unit washer and dryer add extra convenience, and the screened-in porch is the perfect place to enjoy your morning coffee or unwind at the end of the day - all without pesky bugs. A brand-new HVAC system, installed in August 2024, ensures year-round comfort. With all the heavy lifting done and a prime location close to shopping, dining, and just a short drive to downtown Charleston, this home blends modern living with everyday ease. Come see it for yourself - your West Ashley lifestyle starts here.</a:t>
            </a:r>
          </a:p>
          <a:p>
            <a:endParaRPr lang="en-US" sz="1100" dirty="0">
              <a:latin typeface="Futura Lt BT" panose="020B0402020204020303" pitchFamily="34" charset="0"/>
            </a:endParaRPr>
          </a:p>
          <a:p>
            <a:r>
              <a:rPr lang="en-US" sz="1100" b="1" dirty="0">
                <a:latin typeface="Futura Lt BT" panose="020B0402020204020303" pitchFamily="34" charset="0"/>
                <a:hlinkClick r:id="rId4"/>
              </a:rPr>
              <a:t>VIDEO TOUR</a:t>
            </a:r>
            <a:endParaRPr lang="en-US" sz="1100" b="1" dirty="0">
              <a:latin typeface="Futura Lt BT" panose="020B0402020204020303" pitchFamily="34" charset="0"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26B938C6-4A18-4FCC-8CC5-8EE6A8FB137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2" r="682"/>
          <a:stretch/>
        </p:blipFill>
        <p:spPr>
          <a:xfrm>
            <a:off x="76200" y="736252"/>
            <a:ext cx="4038600" cy="272679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Picture 3">
            <a:extLst>
              <a:ext uri="{FF2B5EF4-FFF2-40B4-BE49-F238E27FC236}">
                <a16:creationId xmlns:a16="http://schemas.microsoft.com/office/drawing/2014/main" id="{D145E8CC-0145-4010-A239-78F2575741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271519" y="9069424"/>
            <a:ext cx="543628" cy="813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71D9DD2-6467-4ED6-A67C-97A0036BB81E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986" y="7986282"/>
            <a:ext cx="1510331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4EA4A42-E20B-49FB-948B-3AAF8F924CE3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56240" y="7986282"/>
            <a:ext cx="1508760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F2EEDBA-EB1C-DA61-5A55-087A83C890C0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68506" y="7986282"/>
            <a:ext cx="1508760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8C92944-53F3-8C22-8B1D-AFD29FF4DE7D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24639" y="7986282"/>
            <a:ext cx="1508760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442BF7D-D55A-9604-0291-9827DC03DF85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11587" y="7986282"/>
            <a:ext cx="1510331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57DDDCE-DA90-077A-1C3D-B8CB6FDBBCA3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772" y="3587496"/>
            <a:ext cx="1508760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FDB4BB4-2DC1-D7E8-E2BC-72FEF492074C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55454" y="3587496"/>
            <a:ext cx="1510331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71F9E90-A451-34E9-E787-F7B25E51999D}"/>
              </a:ext>
            </a:extLst>
          </p:cNvPr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23067" y="3587496"/>
            <a:ext cx="1511903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ED1F838-6F25-5679-435E-3AF48DF20EAD}"/>
              </a:ext>
            </a:extLst>
          </p:cNvPr>
          <p:cNvPicPr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10801" y="3587496"/>
            <a:ext cx="1511903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E332D22-35F5-5FF7-515E-DA617E98E226}"/>
              </a:ext>
            </a:extLst>
          </p:cNvPr>
          <p:cNvPicPr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67720" y="3587496"/>
            <a:ext cx="1510331" cy="100584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1410</TotalTime>
  <Words>375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Futura Bk BT</vt:lpstr>
      <vt:lpstr>Futura Lt BT</vt:lpstr>
      <vt:lpstr>Futura LtCn BT</vt:lpstr>
      <vt:lpstr>Office Theme</vt:lpstr>
      <vt:lpstr>Renovated West Ashley Condo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112</cp:revision>
  <dcterms:created xsi:type="dcterms:W3CDTF">2006-08-16T00:00:00Z</dcterms:created>
  <dcterms:modified xsi:type="dcterms:W3CDTF">2025-08-15T00:55:22Z</dcterms:modified>
</cp:coreProperties>
</file>