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669" y="685800"/>
            <a:ext cx="4513046" cy="2174847"/>
          </a:xfrm>
        </p:spPr>
        <p:txBody>
          <a:bodyPr anchor="ctr">
            <a:no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Villas at Charleston Park</a:t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8800 Dorchester Rd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#304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North Charleston, SC 29420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15009138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Just Reduced to $185,000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 Bedrooms ▪ 2 Baths ▪  1,579 sf.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480" y="4617526"/>
            <a:ext cx="7416235" cy="2639761"/>
          </a:xfrm>
        </p:spPr>
        <p:txBody>
          <a:bodyPr anchor="ctr">
            <a:no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Lovely one story patio style home in the Villas at Charleston Park is a must see! Renovated with wood flooring and upgraded carpeting, cathedral ceilings, living room with fireplace, a sun room, dual masters, freshly painted, new ceiling fans, new storm door and a 2 car garage. Low maintenance living with lawn care and exterior maintenance covered by HOA. Neighborhood club house, fitness center and pool. Located near shopping and golfing.</a:t>
            </a:r>
            <a:endParaRPr lang="en-US" sz="20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685800"/>
            <a:ext cx="2882904" cy="21621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</a:t>
            </a:r>
            <a:r>
              <a:rPr lang="en-US" sz="8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203765" y="3152765"/>
            <a:ext cx="7416235" cy="1353312"/>
            <a:chOff x="203765" y="2918188"/>
            <a:chExt cx="7416235" cy="1353312"/>
          </a:xfrm>
        </p:grpSpPr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3765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74371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0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44977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15583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183480" y="7257288"/>
            <a:ext cx="7416235" cy="1353312"/>
            <a:chOff x="203765" y="7257288"/>
            <a:chExt cx="7416235" cy="1353312"/>
          </a:xfrm>
        </p:grpSpPr>
        <p:pic>
          <p:nvPicPr>
            <p:cNvPr id="25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605016" y="7257288"/>
              <a:ext cx="1014984" cy="135331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04946" y="7257792"/>
              <a:ext cx="1014228" cy="135230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007988" y="7257288"/>
              <a:ext cx="1014984" cy="135331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411786" y="7257288"/>
              <a:ext cx="1804417" cy="135331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3765" y="7259033"/>
              <a:ext cx="1012367" cy="134982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32385" y="26007"/>
            <a:ext cx="775081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Open 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House :: Sun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day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, July 12</a:t>
            </a:r>
            <a:r>
              <a:rPr lang="en-US" sz="36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th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from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  2-5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131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Villas at Charleston Park 8800 Dorchester Rd #304   North Charleston, SC 29420 MLS# 15009138 Just Reduced to $185,000  2 Bedrooms ▪ 2 Baths ▪  1,579 sf.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24</cp:revision>
  <dcterms:created xsi:type="dcterms:W3CDTF">2006-08-16T00:00:00Z</dcterms:created>
  <dcterms:modified xsi:type="dcterms:W3CDTF">2015-07-09T18:44:35Z</dcterms:modified>
</cp:coreProperties>
</file>