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-89507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4874" y="574674"/>
            <a:ext cx="4104316" cy="2016126"/>
          </a:xfrm>
        </p:spPr>
        <p:txBody>
          <a:bodyPr anchor="ctr">
            <a:no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8800 Dorchester Rd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#304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Charleston, SC 29420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15009138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$193,500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 </a:t>
            </a: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Bdrm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▪ 2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a. 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▪  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1,579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sf.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480" y="4278182"/>
            <a:ext cx="7416235" cy="2979105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Luxury ground floor condo with open floor plan and cathedral ceilings. New wood floors in living room, dining room and sunroom. Two large bedrooms with two large baths, and a sunroom. Interior freshly painted, new ceiling fans, new upgraded carpet in bedrooms, new built-in microwave, updated vanities in baths, new vanity lights, new closet organizers, new storm door and a two car garage. Community has a Clubhouse with pool, fitness center and pool table. Located near Bosch, Boeing, Airport and all interstates.</a:t>
            </a:r>
            <a:endParaRPr lang="en-US" sz="20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610234"/>
            <a:ext cx="2640754" cy="198056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</a:t>
            </a:r>
            <a:r>
              <a:rPr lang="en-US" sz="8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83480" y="2918188"/>
            <a:ext cx="7416235" cy="1353312"/>
            <a:chOff x="203765" y="2918188"/>
            <a:chExt cx="7416235" cy="1353312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4371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44977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15583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183480" y="7257288"/>
            <a:ext cx="7416235" cy="1353312"/>
            <a:chOff x="203765" y="7257288"/>
            <a:chExt cx="7416235" cy="1353312"/>
          </a:xfrm>
        </p:grpSpPr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605016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4946" y="7257792"/>
              <a:ext cx="1014228" cy="135230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007988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411786" y="7257288"/>
              <a:ext cx="1804417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7259033"/>
              <a:ext cx="1012367" cy="134982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16192" y="-76200"/>
            <a:ext cx="775081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Luxury Villa in Villas at Charleston Park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8800 Dorchester Rd #304   North Charleston, SC 29420 MLS# 15009138 $193,500  2 Bdrm ▪ 2 Ba. ▪  1,579 sf.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19</cp:revision>
  <dcterms:created xsi:type="dcterms:W3CDTF">2006-08-16T00:00:00Z</dcterms:created>
  <dcterms:modified xsi:type="dcterms:W3CDTF">2015-05-14T16:00:26Z</dcterms:modified>
</cp:coreProperties>
</file>