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14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7" y="-89507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765" y="9123605"/>
            <a:ext cx="1562527" cy="715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64874" y="574674"/>
            <a:ext cx="4104316" cy="2016126"/>
          </a:xfrm>
        </p:spPr>
        <p:txBody>
          <a:bodyPr anchor="ctr">
            <a:no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8800 Dorchester Rd 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#304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North Charleston, SC 29420</a:t>
            </a:r>
            <a:b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15009138</a:t>
            </a:r>
            <a:r>
              <a:rPr lang="en-US" sz="2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Just Reduced to $189,000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 </a:t>
            </a:r>
            <a:r>
              <a:rPr lang="en-US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Bdrm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▪ 2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B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a. ▪  1,579 sf.</a:t>
            </a:r>
            <a:endParaRPr lang="en-US" sz="1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480" y="4278182"/>
            <a:ext cx="7416235" cy="2979105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Luxury ground floor condo with open floor plan and cathedral ceilings. New wood floors in living room, dining room and sunroom. Two large bedrooms with two large baths, and a sunroom. Interior freshly painted, new ceiling fans, new upgraded carpet in bedrooms, new built-in microwave, updated vanities in baths, new vanity lights, new closet organizers, new storm door and a two car garage. Community has a Clubhouse with pool, fitness center and pool table. Located near Bosch, Boeing, Airport and all interstates.</a:t>
            </a:r>
            <a:endParaRPr lang="en-US" sz="2000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765" y="610234"/>
            <a:ext cx="2640754" cy="1980566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Jennifer </a:t>
            </a:r>
            <a:r>
              <a:rPr lang="en-US" sz="1600" b="1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Nipper,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Realtor</a:t>
            </a:r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®</a:t>
            </a: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</a:t>
            </a:r>
            <a:r>
              <a:rPr lang="en-US" sz="1200" dirty="0" smtClean="0">
                <a:latin typeface="Georgia" panose="02040502050405020303" pitchFamily="18" charset="0"/>
                <a:cs typeface="Microsoft Sans Serif" panose="020B0604020202020204" pitchFamily="34" charset="0"/>
              </a:rPr>
              <a:t>478-1800 | jen@AgentOwned.com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</a:t>
            </a:r>
            <a:r>
              <a:rPr lang="en-US" sz="8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8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Mt. Pleasant, SC 29464</a:t>
            </a:r>
          </a:p>
          <a:p>
            <a:pPr algn="ctr"/>
            <a:r>
              <a:rPr lang="en-US" sz="700" dirty="0"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05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183480" y="2918188"/>
            <a:ext cx="7416235" cy="1353312"/>
            <a:chOff x="203765" y="2918188"/>
            <a:chExt cx="7416235" cy="1353312"/>
          </a:xfrm>
        </p:grpSpPr>
        <p:pic>
          <p:nvPicPr>
            <p:cNvPr id="18" name="Picture 6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3765" y="2918188"/>
              <a:ext cx="1804417" cy="13533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9" name="Picture 6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74371" y="2918188"/>
              <a:ext cx="1804417" cy="13533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0" name="Picture 6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44977" y="2918188"/>
              <a:ext cx="1804417" cy="13533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1" name="Picture 6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815583" y="2918188"/>
              <a:ext cx="1804417" cy="1353312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grpSp>
        <p:nvGrpSpPr>
          <p:cNvPr id="10" name="Group 9"/>
          <p:cNvGrpSpPr/>
          <p:nvPr/>
        </p:nvGrpSpPr>
        <p:grpSpPr>
          <a:xfrm>
            <a:off x="183480" y="7257288"/>
            <a:ext cx="7416235" cy="1353312"/>
            <a:chOff x="203765" y="7257288"/>
            <a:chExt cx="7416235" cy="1353312"/>
          </a:xfrm>
        </p:grpSpPr>
        <p:pic>
          <p:nvPicPr>
            <p:cNvPr id="25" name="Picture 6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605016" y="7257288"/>
              <a:ext cx="1014984" cy="135331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2" name="Picture 6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604946" y="7257792"/>
              <a:ext cx="1014228" cy="135230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3" name="Picture 6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007988" y="7257288"/>
              <a:ext cx="1014984" cy="135331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4" name="Picture 6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411786" y="7257288"/>
              <a:ext cx="1804417" cy="135331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6" name="Picture 6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03765" y="7259033"/>
              <a:ext cx="1012367" cy="134982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sp>
        <p:nvSpPr>
          <p:cNvPr id="11" name="Rectangle 10"/>
          <p:cNvSpPr/>
          <p:nvPr/>
        </p:nvSpPr>
        <p:spPr>
          <a:xfrm>
            <a:off x="16192" y="-76200"/>
            <a:ext cx="775081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Luxury Villa in Villas at Charleston Park</a:t>
            </a:r>
            <a:endParaRPr lang="en-US" sz="3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146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8800 Dorchester Rd #304   North Charleston, SC 29420 MLS# 15009138 Just Reduced to $189,000  2 Bdrm ▪ 2 Ba. ▪  1,579 sf.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20</cp:revision>
  <dcterms:created xsi:type="dcterms:W3CDTF">2006-08-16T00:00:00Z</dcterms:created>
  <dcterms:modified xsi:type="dcterms:W3CDTF">2015-06-18T17:36:57Z</dcterms:modified>
</cp:coreProperties>
</file>