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3EF3E1-8C7F-459E-84D7-63196E2CA29B}" type="datetimeFigureOut">
              <a:rPr lang="en-US" smtClean="0"/>
              <a:t>8/19/2018</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153BA1-8C91-48DD-93E4-AECEBA28A19A}" type="slidenum">
              <a:rPr lang="en-US" smtClean="0"/>
              <a:t>‹#›</a:t>
            </a:fld>
            <a:endParaRPr lang="en-US"/>
          </a:p>
        </p:txBody>
      </p:sp>
    </p:spTree>
    <p:extLst>
      <p:ext uri="{BB962C8B-B14F-4D97-AF65-F5344CB8AC3E}">
        <p14:creationId xmlns:p14="http://schemas.microsoft.com/office/powerpoint/2010/main" val="3438560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6788" y="1143000"/>
            <a:ext cx="23844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153BA1-8C91-48DD-93E4-AECEBA28A19A}" type="slidenum">
              <a:rPr lang="en-US" smtClean="0"/>
              <a:t>1</a:t>
            </a:fld>
            <a:endParaRPr lang="en-US"/>
          </a:p>
        </p:txBody>
      </p:sp>
    </p:spTree>
    <p:extLst>
      <p:ext uri="{BB962C8B-B14F-4D97-AF65-F5344CB8AC3E}">
        <p14:creationId xmlns:p14="http://schemas.microsoft.com/office/powerpoint/2010/main" val="200793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00245" indent="0" algn="ctr">
              <a:buNone/>
              <a:defRPr>
                <a:solidFill>
                  <a:schemeClr val="tx1">
                    <a:tint val="75000"/>
                  </a:schemeClr>
                </a:solidFill>
              </a:defRPr>
            </a:lvl2pPr>
            <a:lvl3pPr marL="800490" indent="0" algn="ctr">
              <a:buNone/>
              <a:defRPr>
                <a:solidFill>
                  <a:schemeClr val="tx1">
                    <a:tint val="75000"/>
                  </a:schemeClr>
                </a:solidFill>
              </a:defRPr>
            </a:lvl3pPr>
            <a:lvl4pPr marL="1200736" indent="0" algn="ctr">
              <a:buNone/>
              <a:defRPr>
                <a:solidFill>
                  <a:schemeClr val="tx1">
                    <a:tint val="75000"/>
                  </a:schemeClr>
                </a:solidFill>
              </a:defRPr>
            </a:lvl4pPr>
            <a:lvl5pPr marL="1600981" indent="0" algn="ctr">
              <a:buNone/>
              <a:defRPr>
                <a:solidFill>
                  <a:schemeClr val="tx1">
                    <a:tint val="75000"/>
                  </a:schemeClr>
                </a:solidFill>
              </a:defRPr>
            </a:lvl5pPr>
            <a:lvl6pPr marL="2001226" indent="0" algn="ctr">
              <a:buNone/>
              <a:defRPr>
                <a:solidFill>
                  <a:schemeClr val="tx1">
                    <a:tint val="75000"/>
                  </a:schemeClr>
                </a:solidFill>
              </a:defRPr>
            </a:lvl6pPr>
            <a:lvl7pPr marL="2401471" indent="0" algn="ctr">
              <a:buNone/>
              <a:defRPr>
                <a:solidFill>
                  <a:schemeClr val="tx1">
                    <a:tint val="75000"/>
                  </a:schemeClr>
                </a:solidFill>
              </a:defRPr>
            </a:lvl7pPr>
            <a:lvl8pPr marL="2801717" indent="0" algn="ctr">
              <a:buNone/>
              <a:defRPr>
                <a:solidFill>
                  <a:schemeClr val="tx1">
                    <a:tint val="75000"/>
                  </a:schemeClr>
                </a:solidFill>
              </a:defRPr>
            </a:lvl8pPr>
            <a:lvl9pPr marL="320196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3536"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1729">
                <a:solidFill>
                  <a:schemeClr val="tx1">
                    <a:tint val="75000"/>
                  </a:schemeClr>
                </a:solidFill>
              </a:defRPr>
            </a:lvl1pPr>
            <a:lvl2pPr marL="400245" indent="0">
              <a:buNone/>
              <a:defRPr sz="1571">
                <a:solidFill>
                  <a:schemeClr val="tx1">
                    <a:tint val="75000"/>
                  </a:schemeClr>
                </a:solidFill>
              </a:defRPr>
            </a:lvl2pPr>
            <a:lvl3pPr marL="800490" indent="0">
              <a:buNone/>
              <a:defRPr sz="1414">
                <a:solidFill>
                  <a:schemeClr val="tx1">
                    <a:tint val="75000"/>
                  </a:schemeClr>
                </a:solidFill>
              </a:defRPr>
            </a:lvl3pPr>
            <a:lvl4pPr marL="1200736" indent="0">
              <a:buNone/>
              <a:defRPr sz="1257">
                <a:solidFill>
                  <a:schemeClr val="tx1">
                    <a:tint val="75000"/>
                  </a:schemeClr>
                </a:solidFill>
              </a:defRPr>
            </a:lvl4pPr>
            <a:lvl5pPr marL="1600981" indent="0">
              <a:buNone/>
              <a:defRPr sz="1257">
                <a:solidFill>
                  <a:schemeClr val="tx1">
                    <a:tint val="75000"/>
                  </a:schemeClr>
                </a:solidFill>
              </a:defRPr>
            </a:lvl5pPr>
            <a:lvl6pPr marL="2001226" indent="0">
              <a:buNone/>
              <a:defRPr sz="1257">
                <a:solidFill>
                  <a:schemeClr val="tx1">
                    <a:tint val="75000"/>
                  </a:schemeClr>
                </a:solidFill>
              </a:defRPr>
            </a:lvl6pPr>
            <a:lvl7pPr marL="2401471" indent="0">
              <a:buNone/>
              <a:defRPr sz="1257">
                <a:solidFill>
                  <a:schemeClr val="tx1">
                    <a:tint val="75000"/>
                  </a:schemeClr>
                </a:solidFill>
              </a:defRPr>
            </a:lvl7pPr>
            <a:lvl8pPr marL="2801717" indent="0">
              <a:buNone/>
              <a:defRPr sz="1257">
                <a:solidFill>
                  <a:schemeClr val="tx1">
                    <a:tint val="75000"/>
                  </a:schemeClr>
                </a:solidFill>
              </a:defRPr>
            </a:lvl8pPr>
            <a:lvl9pPr marL="3201962" indent="0">
              <a:buNone/>
              <a:defRPr sz="125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436"/>
            </a:lvl1pPr>
            <a:lvl2pPr>
              <a:defRPr sz="2121"/>
            </a:lvl2pPr>
            <a:lvl3pPr>
              <a:defRPr sz="1729"/>
            </a:lvl3pPr>
            <a:lvl4pPr>
              <a:defRPr sz="1571"/>
            </a:lvl4pPr>
            <a:lvl5pPr>
              <a:defRPr sz="1571"/>
            </a:lvl5pPr>
            <a:lvl6pPr>
              <a:defRPr sz="1571"/>
            </a:lvl6pPr>
            <a:lvl7pPr>
              <a:defRPr sz="1571"/>
            </a:lvl7pPr>
            <a:lvl8pPr>
              <a:defRPr sz="1571"/>
            </a:lvl8pPr>
            <a:lvl9pPr>
              <a:defRPr sz="15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2436"/>
            </a:lvl1pPr>
            <a:lvl2pPr>
              <a:defRPr sz="2121"/>
            </a:lvl2pPr>
            <a:lvl3pPr>
              <a:defRPr sz="1729"/>
            </a:lvl3pPr>
            <a:lvl4pPr>
              <a:defRPr sz="1571"/>
            </a:lvl4pPr>
            <a:lvl5pPr>
              <a:defRPr sz="1571"/>
            </a:lvl5pPr>
            <a:lvl6pPr>
              <a:defRPr sz="1571"/>
            </a:lvl6pPr>
            <a:lvl7pPr>
              <a:defRPr sz="1571"/>
            </a:lvl7pPr>
            <a:lvl8pPr>
              <a:defRPr sz="1571"/>
            </a:lvl8pPr>
            <a:lvl9pPr>
              <a:defRPr sz="15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121" b="1"/>
            </a:lvl1pPr>
            <a:lvl2pPr marL="400245" indent="0">
              <a:buNone/>
              <a:defRPr sz="1729" b="1"/>
            </a:lvl2pPr>
            <a:lvl3pPr marL="800490" indent="0">
              <a:buNone/>
              <a:defRPr sz="1571" b="1"/>
            </a:lvl3pPr>
            <a:lvl4pPr marL="1200736" indent="0">
              <a:buNone/>
              <a:defRPr sz="1414" b="1"/>
            </a:lvl4pPr>
            <a:lvl5pPr marL="1600981" indent="0">
              <a:buNone/>
              <a:defRPr sz="1414" b="1"/>
            </a:lvl5pPr>
            <a:lvl6pPr marL="2001226" indent="0">
              <a:buNone/>
              <a:defRPr sz="1414" b="1"/>
            </a:lvl6pPr>
            <a:lvl7pPr marL="2401471" indent="0">
              <a:buNone/>
              <a:defRPr sz="1414" b="1"/>
            </a:lvl7pPr>
            <a:lvl8pPr marL="2801717" indent="0">
              <a:buNone/>
              <a:defRPr sz="1414" b="1"/>
            </a:lvl8pPr>
            <a:lvl9pPr marL="3201962" indent="0">
              <a:buNone/>
              <a:defRPr sz="1414"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121"/>
            </a:lvl1pPr>
            <a:lvl2pPr>
              <a:defRPr sz="1729"/>
            </a:lvl2pPr>
            <a:lvl3pPr>
              <a:defRPr sz="1571"/>
            </a:lvl3pPr>
            <a:lvl4pPr>
              <a:defRPr sz="1414"/>
            </a:lvl4pPr>
            <a:lvl5pPr>
              <a:defRPr sz="1414"/>
            </a:lvl5pPr>
            <a:lvl6pPr>
              <a:defRPr sz="1414"/>
            </a:lvl6pPr>
            <a:lvl7pPr>
              <a:defRPr sz="1414"/>
            </a:lvl7pPr>
            <a:lvl8pPr>
              <a:defRPr sz="1414"/>
            </a:lvl8pPr>
            <a:lvl9pPr>
              <a:defRPr sz="14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121" b="1"/>
            </a:lvl1pPr>
            <a:lvl2pPr marL="400245" indent="0">
              <a:buNone/>
              <a:defRPr sz="1729" b="1"/>
            </a:lvl2pPr>
            <a:lvl3pPr marL="800490" indent="0">
              <a:buNone/>
              <a:defRPr sz="1571" b="1"/>
            </a:lvl3pPr>
            <a:lvl4pPr marL="1200736" indent="0">
              <a:buNone/>
              <a:defRPr sz="1414" b="1"/>
            </a:lvl4pPr>
            <a:lvl5pPr marL="1600981" indent="0">
              <a:buNone/>
              <a:defRPr sz="1414" b="1"/>
            </a:lvl5pPr>
            <a:lvl6pPr marL="2001226" indent="0">
              <a:buNone/>
              <a:defRPr sz="1414" b="1"/>
            </a:lvl6pPr>
            <a:lvl7pPr marL="2401471" indent="0">
              <a:buNone/>
              <a:defRPr sz="1414" b="1"/>
            </a:lvl7pPr>
            <a:lvl8pPr marL="2801717" indent="0">
              <a:buNone/>
              <a:defRPr sz="1414" b="1"/>
            </a:lvl8pPr>
            <a:lvl9pPr marL="3201962" indent="0">
              <a:buNone/>
              <a:defRPr sz="1414"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121"/>
            </a:lvl1pPr>
            <a:lvl2pPr>
              <a:defRPr sz="1729"/>
            </a:lvl2pPr>
            <a:lvl3pPr>
              <a:defRPr sz="1571"/>
            </a:lvl3pPr>
            <a:lvl4pPr>
              <a:defRPr sz="1414"/>
            </a:lvl4pPr>
            <a:lvl5pPr>
              <a:defRPr sz="1414"/>
            </a:lvl5pPr>
            <a:lvl6pPr>
              <a:defRPr sz="1414"/>
            </a:lvl6pPr>
            <a:lvl7pPr>
              <a:defRPr sz="1414"/>
            </a:lvl7pPr>
            <a:lvl8pPr>
              <a:defRPr sz="1414"/>
            </a:lvl8pPr>
            <a:lvl9pPr>
              <a:defRPr sz="14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1729"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2829"/>
            </a:lvl1pPr>
            <a:lvl2pPr>
              <a:defRPr sz="2436"/>
            </a:lvl2pPr>
            <a:lvl3pPr>
              <a:defRPr sz="2121"/>
            </a:lvl3pPr>
            <a:lvl4pPr>
              <a:defRPr sz="1729"/>
            </a:lvl4pPr>
            <a:lvl5pPr>
              <a:defRPr sz="1729"/>
            </a:lvl5pPr>
            <a:lvl6pPr>
              <a:defRPr sz="1729"/>
            </a:lvl6pPr>
            <a:lvl7pPr>
              <a:defRPr sz="1729"/>
            </a:lvl7pPr>
            <a:lvl8pPr>
              <a:defRPr sz="1729"/>
            </a:lvl8pPr>
            <a:lvl9pPr>
              <a:defRPr sz="172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257"/>
            </a:lvl1pPr>
            <a:lvl2pPr marL="400245" indent="0">
              <a:buNone/>
              <a:defRPr sz="1021"/>
            </a:lvl2pPr>
            <a:lvl3pPr marL="800490" indent="0">
              <a:buNone/>
              <a:defRPr sz="864"/>
            </a:lvl3pPr>
            <a:lvl4pPr marL="1200736" indent="0">
              <a:buNone/>
              <a:defRPr sz="786"/>
            </a:lvl4pPr>
            <a:lvl5pPr marL="1600981" indent="0">
              <a:buNone/>
              <a:defRPr sz="786"/>
            </a:lvl5pPr>
            <a:lvl6pPr marL="2001226" indent="0">
              <a:buNone/>
              <a:defRPr sz="786"/>
            </a:lvl6pPr>
            <a:lvl7pPr marL="2401471" indent="0">
              <a:buNone/>
              <a:defRPr sz="786"/>
            </a:lvl7pPr>
            <a:lvl8pPr marL="2801717" indent="0">
              <a:buNone/>
              <a:defRPr sz="786"/>
            </a:lvl8pPr>
            <a:lvl9pPr marL="3201962" indent="0">
              <a:buNone/>
              <a:defRPr sz="786"/>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1729"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2829"/>
            </a:lvl1pPr>
            <a:lvl2pPr marL="400245" indent="0">
              <a:buNone/>
              <a:defRPr sz="2436"/>
            </a:lvl2pPr>
            <a:lvl3pPr marL="800490" indent="0">
              <a:buNone/>
              <a:defRPr sz="2121"/>
            </a:lvl3pPr>
            <a:lvl4pPr marL="1200736" indent="0">
              <a:buNone/>
              <a:defRPr sz="1729"/>
            </a:lvl4pPr>
            <a:lvl5pPr marL="1600981" indent="0">
              <a:buNone/>
              <a:defRPr sz="1729"/>
            </a:lvl5pPr>
            <a:lvl6pPr marL="2001226" indent="0">
              <a:buNone/>
              <a:defRPr sz="1729"/>
            </a:lvl6pPr>
            <a:lvl7pPr marL="2401471" indent="0">
              <a:buNone/>
              <a:defRPr sz="1729"/>
            </a:lvl7pPr>
            <a:lvl8pPr marL="2801717" indent="0">
              <a:buNone/>
              <a:defRPr sz="1729"/>
            </a:lvl8pPr>
            <a:lvl9pPr marL="3201962" indent="0">
              <a:buNone/>
              <a:defRPr sz="1729"/>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257"/>
            </a:lvl1pPr>
            <a:lvl2pPr marL="400245" indent="0">
              <a:buNone/>
              <a:defRPr sz="1021"/>
            </a:lvl2pPr>
            <a:lvl3pPr marL="800490" indent="0">
              <a:buNone/>
              <a:defRPr sz="864"/>
            </a:lvl3pPr>
            <a:lvl4pPr marL="1200736" indent="0">
              <a:buNone/>
              <a:defRPr sz="786"/>
            </a:lvl4pPr>
            <a:lvl5pPr marL="1600981" indent="0">
              <a:buNone/>
              <a:defRPr sz="786"/>
            </a:lvl5pPr>
            <a:lvl6pPr marL="2001226" indent="0">
              <a:buNone/>
              <a:defRPr sz="786"/>
            </a:lvl6pPr>
            <a:lvl7pPr marL="2401471" indent="0">
              <a:buNone/>
              <a:defRPr sz="786"/>
            </a:lvl7pPr>
            <a:lvl8pPr marL="2801717" indent="0">
              <a:buNone/>
              <a:defRPr sz="786"/>
            </a:lvl8pPr>
            <a:lvl9pPr marL="3201962" indent="0">
              <a:buNone/>
              <a:defRPr sz="786"/>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021">
                <a:solidFill>
                  <a:schemeClr val="tx1">
                    <a:tint val="75000"/>
                  </a:schemeClr>
                </a:solidFill>
              </a:defRPr>
            </a:lvl1pPr>
          </a:lstStyle>
          <a:p>
            <a:fld id="{1D8BD707-D9CF-40AE-B4C6-C98DA3205C09}" type="datetimeFigureOut">
              <a:rPr lang="en-US" smtClean="0"/>
              <a:pPr/>
              <a:t>8/19/2018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02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021">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00490" rtl="0" eaLnBrk="1" latinLnBrk="0" hangingPunct="1">
        <a:spcBef>
          <a:spcPct val="0"/>
        </a:spcBef>
        <a:buNone/>
        <a:defRPr sz="3850" kern="1200">
          <a:solidFill>
            <a:schemeClr val="tx1"/>
          </a:solidFill>
          <a:latin typeface="+mj-lt"/>
          <a:ea typeface="+mj-ea"/>
          <a:cs typeface="+mj-cs"/>
        </a:defRPr>
      </a:lvl1pPr>
    </p:titleStyle>
    <p:bodyStyle>
      <a:lvl1pPr marL="300184" indent="-300184" algn="l" defTabSz="800490" rtl="0" eaLnBrk="1" latinLnBrk="0" hangingPunct="1">
        <a:spcBef>
          <a:spcPct val="20000"/>
        </a:spcBef>
        <a:buFont typeface="Arial" pitchFamily="34" charset="0"/>
        <a:buChar char="•"/>
        <a:defRPr sz="2829" kern="1200">
          <a:solidFill>
            <a:schemeClr val="tx1"/>
          </a:solidFill>
          <a:latin typeface="+mn-lt"/>
          <a:ea typeface="+mn-ea"/>
          <a:cs typeface="+mn-cs"/>
        </a:defRPr>
      </a:lvl1pPr>
      <a:lvl2pPr marL="650399" indent="-250154" algn="l" defTabSz="800490" rtl="0" eaLnBrk="1" latinLnBrk="0" hangingPunct="1">
        <a:spcBef>
          <a:spcPct val="20000"/>
        </a:spcBef>
        <a:buFont typeface="Arial" pitchFamily="34" charset="0"/>
        <a:buChar char="–"/>
        <a:defRPr sz="2436" kern="1200">
          <a:solidFill>
            <a:schemeClr val="tx1"/>
          </a:solidFill>
          <a:latin typeface="+mn-lt"/>
          <a:ea typeface="+mn-ea"/>
          <a:cs typeface="+mn-cs"/>
        </a:defRPr>
      </a:lvl2pPr>
      <a:lvl3pPr marL="1000613" indent="-200123" algn="l" defTabSz="800490" rtl="0" eaLnBrk="1" latinLnBrk="0" hangingPunct="1">
        <a:spcBef>
          <a:spcPct val="20000"/>
        </a:spcBef>
        <a:buFont typeface="Arial" pitchFamily="34" charset="0"/>
        <a:buChar char="•"/>
        <a:defRPr sz="2121" kern="1200">
          <a:solidFill>
            <a:schemeClr val="tx1"/>
          </a:solidFill>
          <a:latin typeface="+mn-lt"/>
          <a:ea typeface="+mn-ea"/>
          <a:cs typeface="+mn-cs"/>
        </a:defRPr>
      </a:lvl3pPr>
      <a:lvl4pPr marL="1400858"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4pPr>
      <a:lvl5pPr marL="1801103"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5pPr>
      <a:lvl6pPr marL="2201348"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6pPr>
      <a:lvl7pPr marL="2601594"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7pPr>
      <a:lvl8pPr marL="3001839"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8pPr>
      <a:lvl9pPr marL="3402084"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9pPr>
    </p:bodyStyle>
    <p:otherStyle>
      <a:defPPr>
        <a:defRPr lang="en-US"/>
      </a:defPPr>
      <a:lvl1pPr marL="0" algn="l" defTabSz="800490" rtl="0" eaLnBrk="1" latinLnBrk="0" hangingPunct="1">
        <a:defRPr sz="1571" kern="1200">
          <a:solidFill>
            <a:schemeClr val="tx1"/>
          </a:solidFill>
          <a:latin typeface="+mn-lt"/>
          <a:ea typeface="+mn-ea"/>
          <a:cs typeface="+mn-cs"/>
        </a:defRPr>
      </a:lvl1pPr>
      <a:lvl2pPr marL="400245" algn="l" defTabSz="800490" rtl="0" eaLnBrk="1" latinLnBrk="0" hangingPunct="1">
        <a:defRPr sz="1571" kern="1200">
          <a:solidFill>
            <a:schemeClr val="tx1"/>
          </a:solidFill>
          <a:latin typeface="+mn-lt"/>
          <a:ea typeface="+mn-ea"/>
          <a:cs typeface="+mn-cs"/>
        </a:defRPr>
      </a:lvl2pPr>
      <a:lvl3pPr marL="800490" algn="l" defTabSz="800490" rtl="0" eaLnBrk="1" latinLnBrk="0" hangingPunct="1">
        <a:defRPr sz="1571" kern="1200">
          <a:solidFill>
            <a:schemeClr val="tx1"/>
          </a:solidFill>
          <a:latin typeface="+mn-lt"/>
          <a:ea typeface="+mn-ea"/>
          <a:cs typeface="+mn-cs"/>
        </a:defRPr>
      </a:lvl3pPr>
      <a:lvl4pPr marL="1200736" algn="l" defTabSz="800490" rtl="0" eaLnBrk="1" latinLnBrk="0" hangingPunct="1">
        <a:defRPr sz="1571" kern="1200">
          <a:solidFill>
            <a:schemeClr val="tx1"/>
          </a:solidFill>
          <a:latin typeface="+mn-lt"/>
          <a:ea typeface="+mn-ea"/>
          <a:cs typeface="+mn-cs"/>
        </a:defRPr>
      </a:lvl4pPr>
      <a:lvl5pPr marL="1600981" algn="l" defTabSz="800490" rtl="0" eaLnBrk="1" latinLnBrk="0" hangingPunct="1">
        <a:defRPr sz="1571" kern="1200">
          <a:solidFill>
            <a:schemeClr val="tx1"/>
          </a:solidFill>
          <a:latin typeface="+mn-lt"/>
          <a:ea typeface="+mn-ea"/>
          <a:cs typeface="+mn-cs"/>
        </a:defRPr>
      </a:lvl5pPr>
      <a:lvl6pPr marL="2001226" algn="l" defTabSz="800490" rtl="0" eaLnBrk="1" latinLnBrk="0" hangingPunct="1">
        <a:defRPr sz="1571" kern="1200">
          <a:solidFill>
            <a:schemeClr val="tx1"/>
          </a:solidFill>
          <a:latin typeface="+mn-lt"/>
          <a:ea typeface="+mn-ea"/>
          <a:cs typeface="+mn-cs"/>
        </a:defRPr>
      </a:lvl6pPr>
      <a:lvl7pPr marL="2401471" algn="l" defTabSz="800490" rtl="0" eaLnBrk="1" latinLnBrk="0" hangingPunct="1">
        <a:defRPr sz="1571" kern="1200">
          <a:solidFill>
            <a:schemeClr val="tx1"/>
          </a:solidFill>
          <a:latin typeface="+mn-lt"/>
          <a:ea typeface="+mn-ea"/>
          <a:cs typeface="+mn-cs"/>
        </a:defRPr>
      </a:lvl7pPr>
      <a:lvl8pPr marL="2801717" algn="l" defTabSz="800490" rtl="0" eaLnBrk="1" latinLnBrk="0" hangingPunct="1">
        <a:defRPr sz="1571" kern="1200">
          <a:solidFill>
            <a:schemeClr val="tx1"/>
          </a:solidFill>
          <a:latin typeface="+mn-lt"/>
          <a:ea typeface="+mn-ea"/>
          <a:cs typeface="+mn-cs"/>
        </a:defRPr>
      </a:lvl8pPr>
      <a:lvl9pPr marL="3201962" algn="l" defTabSz="800490" rtl="0" eaLnBrk="1" latinLnBrk="0" hangingPunct="1">
        <a:defRPr sz="15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gif"/><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14258" y="908691"/>
            <a:ext cx="4743885" cy="3557912"/>
          </a:xfrm>
          <a:prstGeom prst="rect">
            <a:avLst/>
          </a:prstGeom>
          <a:ln>
            <a:noFill/>
          </a:ln>
          <a:effectLst>
            <a:softEdge rad="112500"/>
          </a:effectLst>
        </p:spPr>
      </p:pic>
      <p:sp>
        <p:nvSpPr>
          <p:cNvPr id="3" name="Subtitle 2"/>
          <p:cNvSpPr>
            <a:spLocks noGrp="1"/>
          </p:cNvSpPr>
          <p:nvPr>
            <p:ph type="subTitle" idx="1"/>
          </p:nvPr>
        </p:nvSpPr>
        <p:spPr>
          <a:xfrm>
            <a:off x="0" y="5729334"/>
            <a:ext cx="7772400" cy="2873650"/>
          </a:xfrm>
        </p:spPr>
        <p:txBody>
          <a:bodyPr anchor="ctr">
            <a:noAutofit/>
          </a:bodyPr>
          <a:lstStyle/>
          <a:p>
            <a:r>
              <a:rPr lang="en-US" sz="1600" dirty="0">
                <a:solidFill>
                  <a:schemeClr val="tx1"/>
                </a:solidFill>
                <a:latin typeface="Century Gothic" panose="020B0502020202020204" pitchFamily="34" charset="0"/>
              </a:rPr>
              <a:t>Welcome home to maintenance-free easy living with a 2 bedroom 2 bath condo in a very convenient location. This unit has been renovated and is move in ready. The living room, dining areas, and kitchen have an open concept so no one is isolated in this beautiful home. The gas burning logs in the living room fireplace provides a cozy ambiance to the room. The kitchen features brand new granite counter tops and new cabinets. Both bed rooms are down the hallway, away from the living areas. The master bedroom is large with private bath and oversize closet. Don't miss this great opportunity for easy living, conveniently located near shopping, dining, AF Base, airport and major highways.</a:t>
            </a:r>
          </a:p>
        </p:txBody>
      </p:sp>
      <p:sp>
        <p:nvSpPr>
          <p:cNvPr id="13" name="Rectangle 12"/>
          <p:cNvSpPr/>
          <p:nvPr/>
        </p:nvSpPr>
        <p:spPr>
          <a:xfrm>
            <a:off x="2688772" y="8865018"/>
            <a:ext cx="2394857" cy="1015663"/>
          </a:xfrm>
          <a:prstGeom prst="rect">
            <a:avLst/>
          </a:prstGeom>
        </p:spPr>
        <p:txBody>
          <a:bodyPr wrap="square">
            <a:spAutoFit/>
          </a:bodyPr>
          <a:lstStyle/>
          <a:p>
            <a:pPr algn="ctr"/>
            <a:r>
              <a:rPr lang="en-US" sz="1600" b="1" dirty="0">
                <a:latin typeface="Century Gothic" panose="020B0502020202020204" pitchFamily="34" charset="0"/>
              </a:rPr>
              <a:t>Betty Ellis</a:t>
            </a:r>
          </a:p>
          <a:p>
            <a:pPr algn="ctr"/>
            <a:r>
              <a:rPr lang="it-IT" sz="1100" dirty="0">
                <a:latin typeface="Century Gothic" panose="020B0502020202020204" pitchFamily="34" charset="0"/>
              </a:rPr>
              <a:t>REALTOR</a:t>
            </a:r>
          </a:p>
          <a:p>
            <a:pPr algn="ctr"/>
            <a:r>
              <a:rPr lang="it-IT" sz="1100" dirty="0">
                <a:latin typeface="Century Gothic" panose="020B0502020202020204" pitchFamily="34" charset="0"/>
              </a:rPr>
              <a:t>(843) 270-2948</a:t>
            </a:r>
          </a:p>
          <a:p>
            <a:pPr algn="ctr"/>
            <a:r>
              <a:rPr lang="it-IT" sz="1100" dirty="0">
                <a:latin typeface="Century Gothic" panose="020B0502020202020204" pitchFamily="34" charset="0"/>
              </a:rPr>
              <a:t>betty217@bellsouth.net</a:t>
            </a:r>
            <a:endParaRPr lang="en-US" sz="1100" dirty="0">
              <a:latin typeface="Century Gothic" panose="020B0502020202020204" pitchFamily="34" charset="0"/>
            </a:endParaRPr>
          </a:p>
          <a:p>
            <a:pPr algn="ctr"/>
            <a:r>
              <a:rPr lang="en-US" sz="1100" dirty="0">
                <a:latin typeface="Century Gothic" panose="020B0502020202020204" pitchFamily="34" charset="0"/>
              </a:rPr>
              <a:t>www.agentownedrealty.com </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646864" y="8865018"/>
            <a:ext cx="667316" cy="100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78279" y="8865018"/>
            <a:ext cx="1421946" cy="6511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28600" y="9527075"/>
            <a:ext cx="1721304" cy="455125"/>
          </a:xfrm>
          <a:prstGeom prst="rect">
            <a:avLst/>
          </a:prstGeom>
        </p:spPr>
        <p:txBody>
          <a:bodyPr wrap="square">
            <a:spAutoFit/>
          </a:bodyPr>
          <a:lstStyle/>
          <a:p>
            <a:pPr algn="ctr"/>
            <a:r>
              <a:rPr lang="en-US" sz="786" dirty="0">
                <a:latin typeface="Century Gothic" panose="020B0502020202020204" pitchFamily="34" charset="0"/>
              </a:rPr>
              <a:t>AgentOwned Premiere Group</a:t>
            </a:r>
          </a:p>
          <a:p>
            <a:pPr algn="ctr"/>
            <a:r>
              <a:rPr lang="en-US" sz="786" dirty="0">
                <a:latin typeface="Century Gothic" panose="020B0502020202020204" pitchFamily="34" charset="0"/>
              </a:rPr>
              <a:t>1800 Trolley Rd</a:t>
            </a:r>
          </a:p>
          <a:p>
            <a:pPr algn="ctr"/>
            <a:r>
              <a:rPr lang="en-US" sz="786" dirty="0">
                <a:latin typeface="Century Gothic" panose="020B0502020202020204" pitchFamily="34" charset="0"/>
              </a:rPr>
              <a:t>Summerville, SC 29485</a:t>
            </a:r>
          </a:p>
        </p:txBody>
      </p:sp>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1106" y="3510331"/>
            <a:ext cx="1275031" cy="956272"/>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1106" y="908691"/>
            <a:ext cx="1275031" cy="956272"/>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1106" y="2209511"/>
            <a:ext cx="1275031" cy="956272"/>
          </a:xfrm>
          <a:prstGeom prst="rect">
            <a:avLst/>
          </a:prstGeom>
          <a:ln>
            <a:noFill/>
          </a:ln>
          <a:effectLst>
            <a:outerShdw blurRad="190500" algn="tl" rotWithShape="0">
              <a:srgbClr val="000000">
                <a:alpha val="70000"/>
              </a:srgbClr>
            </a:outerShdw>
          </a:effectLst>
        </p:spPr>
      </p:pic>
      <p:sp>
        <p:nvSpPr>
          <p:cNvPr id="5" name="Rectangle 4"/>
          <p:cNvSpPr/>
          <p:nvPr/>
        </p:nvSpPr>
        <p:spPr>
          <a:xfrm>
            <a:off x="1" y="4728637"/>
            <a:ext cx="7772399" cy="738664"/>
          </a:xfrm>
          <a:prstGeom prst="rect">
            <a:avLst/>
          </a:prstGeom>
        </p:spPr>
        <p:txBody>
          <a:bodyPr wrap="square">
            <a:spAutoFit/>
          </a:bodyPr>
          <a:lstStyle/>
          <a:p>
            <a:pPr algn="ctr"/>
            <a:r>
              <a:rPr lang="en-US" sz="2400" b="1" dirty="0">
                <a:solidFill>
                  <a:schemeClr val="tx2"/>
                </a:solidFill>
                <a:effectLst>
                  <a:outerShdw blurRad="50800" dist="38100" dir="5400000" algn="t" rotWithShape="0">
                    <a:prstClr val="black">
                      <a:alpha val="40000"/>
                    </a:prstClr>
                  </a:outerShdw>
                </a:effectLst>
                <a:latin typeface="Century Gothic" panose="020B0502020202020204" pitchFamily="34" charset="0"/>
              </a:rPr>
              <a:t>8800 Dorchester Road 501</a:t>
            </a:r>
            <a:br>
              <a:rPr lang="en-US" sz="1800" dirty="0">
                <a:solidFill>
                  <a:schemeClr val="tx2"/>
                </a:solidFill>
                <a:effectLst>
                  <a:outerShdw blurRad="50800" dist="38100" dir="5400000" algn="t" rotWithShape="0">
                    <a:prstClr val="black">
                      <a:alpha val="40000"/>
                    </a:prstClr>
                  </a:outerShdw>
                </a:effectLst>
                <a:latin typeface="Century Gothic" panose="020B0502020202020204" pitchFamily="34" charset="0"/>
              </a:rPr>
            </a:br>
            <a:r>
              <a:rPr lang="en-US" sz="1800" dirty="0">
                <a:solidFill>
                  <a:schemeClr val="tx2"/>
                </a:solidFill>
                <a:effectLst>
                  <a:outerShdw blurRad="50800" dist="38100" dir="5400000" algn="t" rotWithShape="0">
                    <a:prstClr val="black">
                      <a:alpha val="40000"/>
                    </a:prstClr>
                  </a:outerShdw>
                </a:effectLst>
                <a:latin typeface="Century Gothic" panose="020B0502020202020204" pitchFamily="34" charset="0"/>
              </a:rPr>
              <a:t>Villas at Charleston Park | N Charleston | MLS# 18018947 | $190,000</a:t>
            </a:r>
            <a:endParaRPr lang="en-US" sz="1800" dirty="0">
              <a:solidFill>
                <a:schemeClr val="tx2"/>
              </a:solidFill>
              <a:latin typeface="Century Gothic" panose="020B0502020202020204" pitchFamily="34" charset="0"/>
            </a:endParaRPr>
          </a:p>
        </p:txBody>
      </p:sp>
      <p:sp>
        <p:nvSpPr>
          <p:cNvPr id="23" name="Rectangle 22"/>
          <p:cNvSpPr/>
          <p:nvPr/>
        </p:nvSpPr>
        <p:spPr>
          <a:xfrm>
            <a:off x="834183" y="1"/>
            <a:ext cx="6104034" cy="646331"/>
          </a:xfrm>
          <a:prstGeom prst="rect">
            <a:avLst/>
          </a:prstGeom>
          <a:effectLst>
            <a:outerShdw blurRad="38100" dist="25400" dir="5400000" algn="ctr" rotWithShape="0">
              <a:schemeClr val="tx1"/>
            </a:outerShdw>
          </a:effectLst>
        </p:spPr>
        <p:txBody>
          <a:bodyPr wrap="square">
            <a:spAutoFit/>
          </a:bodyPr>
          <a:lstStyle/>
          <a:p>
            <a:pPr algn="ctr"/>
            <a:r>
              <a:rPr lang="en-US" sz="3600" b="1" i="1" dirty="0">
                <a:solidFill>
                  <a:srgbClr val="00FF00"/>
                </a:solidFill>
                <a:effectLst>
                  <a:outerShdw blurRad="50800" dist="38100" dir="5400000" algn="t" rotWithShape="0">
                    <a:prstClr val="black">
                      <a:alpha val="40000"/>
                    </a:prstClr>
                  </a:outerShdw>
                </a:effectLst>
                <a:latin typeface="Century Gothic" panose="020B0502020202020204" pitchFamily="34" charset="0"/>
              </a:rPr>
              <a:t>Back on the Market</a:t>
            </a:r>
          </a:p>
        </p:txBody>
      </p:sp>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43007" y="3504088"/>
            <a:ext cx="1275031" cy="956272"/>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43007" y="902448"/>
            <a:ext cx="1275031" cy="956272"/>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43007" y="2203268"/>
            <a:ext cx="1275031" cy="956272"/>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TotalTime>
  <Words>168</Words>
  <Application>Microsoft Office PowerPoint</Application>
  <PresentationFormat>Custom</PresentationFormat>
  <Paragraphs>12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27</cp:revision>
  <dcterms:created xsi:type="dcterms:W3CDTF">2006-08-16T00:00:00Z</dcterms:created>
  <dcterms:modified xsi:type="dcterms:W3CDTF">2018-08-19T15:18:09Z</dcterms:modified>
</cp:coreProperties>
</file>