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77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2" r="5893"/>
          <a:stretch/>
        </p:blipFill>
        <p:spPr>
          <a:xfrm>
            <a:off x="0" y="-13189"/>
            <a:ext cx="9144000" cy="68711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3189"/>
            <a:ext cx="9144000" cy="880820"/>
          </a:xfrm>
          <a:noFill/>
        </p:spPr>
        <p:txBody>
          <a:bodyPr anchor="ctr"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cognitoMeridies" panose="00000400000000000000" pitchFamily="2" charset="0"/>
              </a:rPr>
              <a:t>Beautiful "The Parks" Subdivision</a:t>
            </a:r>
            <a:b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cognitoMeridies" panose="00000400000000000000" pitchFamily="2" charset="0"/>
              </a:rPr>
            </a:b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cognitoMeridies" panose="00000400000000000000" pitchFamily="2" charset="0"/>
              </a:rPr>
              <a:t>in convenient North Charleston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257800"/>
            <a:ext cx="9144000" cy="1600200"/>
          </a:xfrm>
        </p:spPr>
        <p:txBody>
          <a:bodyPr anchor="t">
            <a:no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One owner home! Won't last long at this price! Adorable house in great location; close to airport, shopping, interstates, churches, restaurants, or anywhere you desire to go. Walk into beautiful travertine tile floors in living/dining area, kitchen, and hallway. Bedrooms and baths have gorgeous hardwood floors, all so easy to keep clean! Built in microwave, stainless steel appliances, convenient pantry in kitchen...3 bedroom, 2 full baths, and a single car garage. Beautiful grounds; playground within walking distance; over 2 miles of walking trails; &amp; a large dog walking field. You'll want to see this very nice house so you may soon call it home.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208246"/>
            <a:ext cx="1371600" cy="91145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4233100"/>
            <a:ext cx="1371600" cy="91132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2182213"/>
            <a:ext cx="1371600" cy="91133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233833"/>
            <a:ext cx="1371600" cy="91133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3207500"/>
            <a:ext cx="1371600" cy="91163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0" y="633478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Jeanette Turner, ABR | (843) 814-1355 | jeanetteturner100@gmail.com</a:t>
            </a:r>
          </a:p>
          <a:p>
            <a:pPr algn="ctr"/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AgentOwned Charleston Group | 902 Savannah Hwy | Charleston, SC 29407</a:t>
            </a:r>
            <a:endParaRPr lang="en-US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85900" y="914400"/>
            <a:ext cx="61722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8817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Shadowglen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Drive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1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Charleston Park ~ North Charleston</a:t>
            </a:r>
          </a:p>
          <a:p>
            <a:pPr algn="ctr"/>
            <a:r>
              <a:rPr lang="en-US" sz="1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MLS# 17024575 ~ $163,595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56790"/>
            <a:ext cx="1371600" cy="91170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1193"/>
            <a:ext cx="1371600" cy="91160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182482"/>
            <a:ext cx="1371600" cy="91163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574" y="131153"/>
            <a:ext cx="1371600" cy="91168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574" y="1156724"/>
            <a:ext cx="1371600" cy="91142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67771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162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Century Gothic</vt:lpstr>
      <vt:lpstr>IncognitoMeridies</vt:lpstr>
      <vt:lpstr>Office Theme</vt:lpstr>
      <vt:lpstr>Beautiful "The Parks" Subdivision in convenient North Charleston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Exclusive Custom Built Home</dc:title>
  <dc:creator>CVH360</dc:creator>
  <cp:lastModifiedBy>A. Thomas Price</cp:lastModifiedBy>
  <cp:revision>9</cp:revision>
  <dcterms:created xsi:type="dcterms:W3CDTF">2006-08-16T00:00:00Z</dcterms:created>
  <dcterms:modified xsi:type="dcterms:W3CDTF">2017-09-04T11:20:16Z</dcterms:modified>
</cp:coreProperties>
</file>