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878"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6/2/2022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pn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4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3 Year Old Home on Golf Course in Gated Community!</a:t>
            </a:r>
          </a:p>
        </p:txBody>
      </p:sp>
      <p:sp>
        <p:nvSpPr>
          <p:cNvPr id="4" name="Rectangle 3"/>
          <p:cNvSpPr/>
          <p:nvPr/>
        </p:nvSpPr>
        <p:spPr>
          <a:xfrm>
            <a:off x="141975" y="4398546"/>
            <a:ext cx="7945650" cy="3416320"/>
          </a:xfrm>
          <a:prstGeom prst="rect">
            <a:avLst/>
          </a:prstGeom>
        </p:spPr>
        <p:txBody>
          <a:bodyPr wrap="square" anchor="ctr">
            <a:spAutoFit/>
          </a:bodyPr>
          <a:lstStyle/>
          <a:p>
            <a:pPr algn="ctr"/>
            <a:r>
              <a:rPr lang="en-US" sz="1350" dirty="0">
                <a:solidFill>
                  <a:schemeClr val="tx2"/>
                </a:solidFill>
                <a:latin typeface="Arial" panose="020B0604020202020204" pitchFamily="34" charset="0"/>
                <a:cs typeface="Arial" panose="020B0604020202020204" pitchFamily="34" charset="0"/>
              </a:rPr>
              <a:t>This beautiful 3,297 Sq. Ft. custom built, golf course home is one of the most recently built homes in </a:t>
            </a:r>
            <a:r>
              <a:rPr lang="en-US" sz="1350" dirty="0" err="1">
                <a:solidFill>
                  <a:schemeClr val="tx2"/>
                </a:solidFill>
                <a:latin typeface="Arial" panose="020B0604020202020204" pitchFamily="34" charset="0"/>
                <a:cs typeface="Arial" panose="020B0604020202020204" pitchFamily="34" charset="0"/>
              </a:rPr>
              <a:t>Coosaw</a:t>
            </a:r>
            <a:r>
              <a:rPr lang="en-US" sz="1350" dirty="0">
                <a:solidFill>
                  <a:schemeClr val="tx2"/>
                </a:solidFill>
                <a:latin typeface="Arial" panose="020B0604020202020204" pitchFamily="34" charset="0"/>
                <a:cs typeface="Arial" panose="020B0604020202020204" pitchFamily="34" charset="0"/>
              </a:rPr>
              <a:t> Creek so no worries about making renovations, roof &amp; HVAC age or excessive wear - just move right in! Curb appeal galore with front double porches. This home features a master bedroom downstairs with a walk in closet, tray ceiling and a master bathroom with granite counters and separate tub and shower. The gourmet kitchen offers an island with sitting bar, granite counters, stainless steel appliances, gas cooktop, eat-in kitchen area and is wide open to the spacious family room with high vaulted ceilings! Buyers will also find a separate dining room with excellent trim work, laundry room and screened porch entrance from family room on the first floor. The screened porch overlooks a fenced-in backyard and beautiful golf course views! Upstairs buyers will find 3 spacious bedrooms and a huge FROG that can be used for practically anything! </a:t>
            </a:r>
            <a:r>
              <a:rPr lang="en-US" sz="1350" dirty="0" err="1">
                <a:solidFill>
                  <a:schemeClr val="tx2"/>
                </a:solidFill>
                <a:latin typeface="Arial" panose="020B0604020202020204" pitchFamily="34" charset="0"/>
                <a:cs typeface="Arial" panose="020B0604020202020204" pitchFamily="34" charset="0"/>
              </a:rPr>
              <a:t>Coosaw</a:t>
            </a:r>
            <a:r>
              <a:rPr lang="en-US" sz="1350" dirty="0">
                <a:solidFill>
                  <a:schemeClr val="tx2"/>
                </a:solidFill>
                <a:latin typeface="Arial" panose="020B0604020202020204" pitchFamily="34" charset="0"/>
                <a:cs typeface="Arial" panose="020B0604020202020204" pitchFamily="34" charset="0"/>
              </a:rPr>
              <a:t> Creek is an amazing place to live! The neighborhood has 24 hour 7 day a week gated security, unlimited golf for all household members, and the location, wow...close to it all! Boeing, Bosch, AFB, Volvo, Mercedes are all a short drive away. Come live the good life in a golf course community that has tons of activities and events, great food in the restaurant, great community pool with an award winning swim team, tennis courts, basketball courts, pickleball courts, playground and the most beautiful golf course you'll ever play on! This home is a MUST SEE within </a:t>
            </a:r>
            <a:r>
              <a:rPr lang="en-US" sz="1350" dirty="0" err="1">
                <a:solidFill>
                  <a:schemeClr val="tx2"/>
                </a:solidFill>
                <a:latin typeface="Arial" panose="020B0604020202020204" pitchFamily="34" charset="0"/>
                <a:cs typeface="Arial" panose="020B0604020202020204" pitchFamily="34" charset="0"/>
              </a:rPr>
              <a:t>Coosaw</a:t>
            </a:r>
            <a:r>
              <a:rPr lang="en-US" sz="1350" dirty="0">
                <a:solidFill>
                  <a:schemeClr val="tx2"/>
                </a:solidFill>
                <a:latin typeface="Arial" panose="020B0604020202020204" pitchFamily="34" charset="0"/>
                <a:cs typeface="Arial" panose="020B0604020202020204" pitchFamily="34" charset="0"/>
              </a:rPr>
              <a:t> Creek!</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4173323" y="679880"/>
            <a:ext cx="3849643" cy="257649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0" y="664040"/>
            <a:ext cx="4173323" cy="26081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8831 E Fairway Woods Circle</a:t>
            </a:r>
          </a:p>
          <a:p>
            <a:pPr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err="1">
                <a:solidFill>
                  <a:schemeClr val="tx2"/>
                </a:solidFill>
                <a:latin typeface="Arial" panose="020B0604020202020204" pitchFamily="34" charset="0"/>
                <a:cs typeface="Arial" panose="020B0604020202020204" pitchFamily="34" charset="0"/>
              </a:rPr>
              <a:t>Coosaw</a:t>
            </a:r>
            <a:r>
              <a:rPr lang="en-US" dirty="0">
                <a:solidFill>
                  <a:schemeClr val="tx2"/>
                </a:solidFill>
                <a:latin typeface="Arial" panose="020B0604020202020204" pitchFamily="34" charset="0"/>
                <a:cs typeface="Arial" panose="020B0604020202020204" pitchFamily="34" charset="0"/>
              </a:rPr>
              <a:t> Creek Country Club</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22014441</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$639,000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5 Bedrooms | 3 Baths | 3,297 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9" name="Picture 8">
            <a:extLst>
              <a:ext uri="{FF2B5EF4-FFF2-40B4-BE49-F238E27FC236}">
                <a16:creationId xmlns:a16="http://schemas.microsoft.com/office/drawing/2014/main" id="{3D43E62E-7812-4D0E-A201-4767FA39C63C}"/>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5502250" y="8077736"/>
            <a:ext cx="1195057" cy="804672"/>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6825102" y="8080677"/>
            <a:ext cx="1197864" cy="786597"/>
          </a:xfrm>
          <a:prstGeom prst="rect">
            <a:avLst/>
          </a:prstGeom>
        </p:spPr>
      </p:pic>
      <p:pic>
        <p:nvPicPr>
          <p:cNvPr id="13" name="Picture 12">
            <a:extLst>
              <a:ext uri="{FF2B5EF4-FFF2-40B4-BE49-F238E27FC236}">
                <a16:creationId xmlns:a16="http://schemas.microsoft.com/office/drawing/2014/main" id="{F94B2AEF-3BFC-497D-87D6-98704547988D}"/>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08174" y="3388432"/>
            <a:ext cx="1197864" cy="802568"/>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1532682" y="3390428"/>
            <a:ext cx="1197864" cy="798576"/>
          </a:xfrm>
          <a:prstGeom prst="rect">
            <a:avLst/>
          </a:prstGeom>
        </p:spPr>
      </p:pic>
      <p:pic>
        <p:nvPicPr>
          <p:cNvPr id="17" name="Picture 16">
            <a:extLst>
              <a:ext uri="{FF2B5EF4-FFF2-40B4-BE49-F238E27FC236}">
                <a16:creationId xmlns:a16="http://schemas.microsoft.com/office/drawing/2014/main" id="{8AF37A2E-965A-48C7-9277-6883BFB889EA}"/>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2857189" y="3389376"/>
            <a:ext cx="1197864" cy="798576"/>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4178891" y="3392424"/>
            <a:ext cx="1197864" cy="794583"/>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5503398" y="3389376"/>
            <a:ext cx="1197864" cy="798576"/>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6825102" y="3390428"/>
            <a:ext cx="1197864" cy="798576"/>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528082" y="8078788"/>
            <a:ext cx="1197864" cy="794583"/>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12521" y="8076684"/>
            <a:ext cx="1197864" cy="794583"/>
          </a:xfrm>
          <a:prstGeom prst="rect">
            <a:avLst/>
          </a:prstGeom>
        </p:spPr>
      </p:pic>
      <p:pic>
        <p:nvPicPr>
          <p:cNvPr id="39" name="Picture 38">
            <a:extLst>
              <a:ext uri="{FF2B5EF4-FFF2-40B4-BE49-F238E27FC236}">
                <a16:creationId xmlns:a16="http://schemas.microsoft.com/office/drawing/2014/main" id="{DF55FF97-CBE4-435B-9214-C83393DA85D3}"/>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2852337" y="8076792"/>
            <a:ext cx="1197864" cy="798576"/>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4176592" y="8082780"/>
            <a:ext cx="1197864" cy="794583"/>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602</TotalTime>
  <Words>358</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107</cp:revision>
  <dcterms:created xsi:type="dcterms:W3CDTF">2006-08-16T00:00:00Z</dcterms:created>
  <dcterms:modified xsi:type="dcterms:W3CDTF">2022-06-02T14:00:32Z</dcterms:modified>
</cp:coreProperties>
</file>