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rmAutofit/>
          </a:bodyPr>
          <a:lstStyle/>
          <a:p>
            <a:r>
              <a:rPr lang="en-US" sz="2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Course-Gated Community-Home Theatre!</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76200" y="4219484"/>
            <a:ext cx="8153400"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Wow! This custom built home is in IMMACULATE condition, be ready to be impressed! Step inside and immediately notice the great open floor plan and the beautiful Brazilian cherry hardwood floors! The first floor of this home offers a large dining room which flows into the kitchen area. The kitchen is a cooks delight with ample custom cabinetry space, large sitting bar and eat-in kitchen area all overlooking the family room. The family room has a gas fireplace, gorgeous vaulted ceiling and an amazing ''wall of windows'' overlooking the golf course. There is also access to back deck as well as the screened-in porch from the family room, which is a great spot for relaxing offering its own mini fridge area. The master suite is on the first floor and offers access to the back porch.</a:t>
            </a:r>
          </a:p>
          <a:p>
            <a:pPr algn="ctr"/>
            <a:r>
              <a:rPr lang="en-US" sz="1300" dirty="0">
                <a:solidFill>
                  <a:schemeClr val="tx2"/>
                </a:solidFill>
                <a:latin typeface="Arial" panose="020B0604020202020204" pitchFamily="34" charset="0"/>
                <a:cs typeface="Arial" panose="020B0604020202020204" pitchFamily="34" charset="0"/>
              </a:rPr>
              <a:t>The large master bathroom offers dual vanities, separate tub and shower and walk in closet. On the opposite side of the house are two more bedrooms on the 1st floor. One bedrooms has its own full bath! Another full bath and laundry room complete that side of the home. Upstairs, you'll find a great loft area perfect for a desk or two. Two more bedrooms, both with ample closet space are upstairs. One bedroom has its own full bath! But that's not all! Buyers will find an awesome media room with theatre seating perfect for movie night, plus a huge bonus room that can be used as a kids toy room, home gym, you name it. There's also a craft room/office upstairs and tons of storage! This home has so much to offer, it's a must see! Come live the good life of Coosaw Creek with its 24 hour/7 day a week security gate, full country club membership (see attached information) including a golf membership for every household member is included, award winning swim team and pool side food service at the neighborhood pool. All this so close to Boeing, Bosch, Mercedes, Volvo, the AFB and Airport! This neighborhood is served by the Dorchester District 2 Schools!</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31319"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860149"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31322" y="692368"/>
            <a:ext cx="3836229" cy="254861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174564"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488979"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803393"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4083154" y="664503"/>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8855 E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20011841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$515,000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4,400 sf</a:t>
            </a:r>
          </a:p>
        </p:txBody>
      </p:sp>
      <p:pic>
        <p:nvPicPr>
          <p:cNvPr id="21"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3131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545734"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48897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869686" y="336018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180786" y="336018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803392"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545734" y="8167193"/>
            <a:ext cx="1197864" cy="795807"/>
          </a:xfrm>
          <a:prstGeom prst="rect">
            <a:avLst/>
          </a:prstGeom>
        </p:spPr>
      </p:pic>
      <p:pic>
        <p:nvPicPr>
          <p:cNvPr id="27" name="Picture 2">
            <a:extLst>
              <a:ext uri="{FF2B5EF4-FFF2-40B4-BE49-F238E27FC236}">
                <a16:creationId xmlns:a16="http://schemas.microsoft.com/office/drawing/2014/main" id="{BB57CABE-D3B6-4EE8-B9FC-69573F25B07F}"/>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TotalTime>
  <Words>448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2020-08-04T13:12:22Z</dcterms:modified>
</cp:coreProperties>
</file>