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1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Phenomenal Price for Golf Course Home in Gated Community!</a:t>
            </a:r>
          </a:p>
        </p:txBody>
      </p:sp>
      <p:sp>
        <p:nvSpPr>
          <p:cNvPr id="4" name="Rectangle 3"/>
          <p:cNvSpPr/>
          <p:nvPr/>
        </p:nvSpPr>
        <p:spPr>
          <a:xfrm>
            <a:off x="225426" y="4154129"/>
            <a:ext cx="776763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Come live the good life in the gated golf course community of Coosaw Creek! For well under $400k, you can live in this gorgeous neighborhood with 24/7 security! This beautiful home, located on the golf course, is move-in ready! The front porch is so welcoming and has room for a few rocking chairs. Upon entering the home, you'll notice the beaming wood floors. To your right, is a formal living room or office with French doors for added privacy. To your left, is the dining room. Through the dining room you enter the kitchen which is open to the family room and eat-in kitchen area, all with great views of the golf course. The family room offers a gas fireplace and has access to the large back deck. Down the hall, you have a first floor bedroom, perfect for guests, as well as a full bathroom!</a:t>
            </a:r>
          </a:p>
          <a:p>
            <a:pPr algn="ctr"/>
            <a:r>
              <a:rPr lang="en-US" sz="1300" dirty="0">
                <a:solidFill>
                  <a:schemeClr val="tx2"/>
                </a:solidFill>
                <a:latin typeface="Arial" panose="020B0604020202020204" pitchFamily="34" charset="0"/>
                <a:cs typeface="Arial" panose="020B0604020202020204" pitchFamily="34" charset="0"/>
              </a:rPr>
              <a:t>The laundry room is off the kitchen as has cabinetry as well as a large closet. Head upstairs and you'll find two more large bedrooms with plantation shutters. In the hall is a full bathroom with dual vanities. The master suite is very spacious and has sweeping views of the golf course as well as a large walk-in closet. The master bathroom has dual vanities, a separate shower and tub. Back out in the hall, you'll find a huge FROG or bonus room. This room has so many possibilities (could be a 5th bedroom) and also offers attic storage. This home has been well maintained and is move in ready!! Buyers will be impressed!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4811"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936"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rotWithShape="1">
          <a:blip r:embed="rId6">
            <a:extLst>
              <a:ext uri="{28A0092B-C50C-407E-A947-70E740481C1C}">
                <a14:useLocalDpi xmlns:a14="http://schemas.microsoft.com/office/drawing/2010/main" val="0"/>
              </a:ext>
            </a:extLst>
          </a:blip>
          <a:srcRect t="5049" b="16416"/>
          <a:stretch/>
        </p:blipFill>
        <p:spPr bwMode="auto">
          <a:xfrm>
            <a:off x="4191934" y="693637"/>
            <a:ext cx="3809067" cy="25413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7464"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5019"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8859 E Fairway Woods Dr</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20000410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2,800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0728" y="8051634"/>
            <a:ext cx="1177937"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4811"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5353"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4805" y="3359146"/>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5895"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6168"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263" y="3359146"/>
            <a:ext cx="1177937"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TotalTime>
  <Words>446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2020-01-08T16:51:56Z</dcterms:modified>
</cp:coreProperties>
</file>