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Seller Is Motivated - Bring All Offers!</a:t>
            </a:r>
          </a:p>
        </p:txBody>
      </p:sp>
      <p:sp>
        <p:nvSpPr>
          <p:cNvPr id="4" name="Rectangle 3"/>
          <p:cNvSpPr/>
          <p:nvPr/>
        </p:nvSpPr>
        <p:spPr>
          <a:xfrm>
            <a:off x="225426" y="4254156"/>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Lowest priced Golf Course Home in Coosaw!! This beautiful home, located on the golf course, is move-in ready! The front porch is so welcoming and has room for a few rocking chairs. Upon entering the home, you'll notice the beaming wood floors. To your right, is a formal living room or office with </a:t>
            </a:r>
            <a:r>
              <a:rPr lang="en-US" sz="1300" dirty="0" err="1">
                <a:solidFill>
                  <a:schemeClr val="tx2"/>
                </a:solidFill>
                <a:latin typeface="Arial" panose="020B0604020202020204" pitchFamily="34" charset="0"/>
                <a:cs typeface="Arial" panose="020B0604020202020204" pitchFamily="34" charset="0"/>
              </a:rPr>
              <a:t>french</a:t>
            </a:r>
            <a:r>
              <a:rPr lang="en-US" sz="1300" dirty="0">
                <a:solidFill>
                  <a:schemeClr val="tx2"/>
                </a:solidFill>
                <a:latin typeface="Arial" panose="020B0604020202020204" pitchFamily="34" charset="0"/>
                <a:cs typeface="Arial" panose="020B0604020202020204" pitchFamily="34" charset="0"/>
              </a:rPr>
              <a:t> doors for added privacy. To your left, is the dining room. Through the dining room you enter the kitchen which is open to the family room and eat-in kitchen area, all with great views of the golf course. The family room offers a gas fireplace and has access to the large back deck. Down the hall, you have a first floor bedroom, perfect for guests, as well as a full bathroom!</a:t>
            </a:r>
          </a:p>
          <a:p>
            <a:pPr algn="ctr"/>
            <a:r>
              <a:rPr lang="en-US" sz="1300" dirty="0">
                <a:solidFill>
                  <a:schemeClr val="tx2"/>
                </a:solidFill>
                <a:latin typeface="Arial" panose="020B0604020202020204" pitchFamily="34" charset="0"/>
                <a:cs typeface="Arial" panose="020B0604020202020204" pitchFamily="34" charset="0"/>
              </a:rPr>
              <a:t>The laundry room is off the kitchen as has cabinetry as well as a large closet. Head upstairs and you'll find two more large bedrooms with plantation shutters. In the hall is a full bathroom with dual vanities. The master suite is very spacious and has sweeping views of the golf course as well as a large walk-in closet. The master bathroom has dual vanities, a separate shower and tub. Back out in the hall, you'll find a huge FROG or bonus room. This room has so many possibilities (could be a 5th bedroom) and also offers attic storage. This home has been well maintained and is move in ready!! Buyers will be impressed! The neighborhood has 24 hour 7 day a week gated security, unlimited golf for all household members, and the location, wow...close to it all! Boeing, Bosch, AFB, Mercedes, Volvo are all a short drive away. </a:t>
            </a:r>
            <a:r>
              <a:rPr lang="en-US" sz="1300">
                <a:solidFill>
                  <a:schemeClr val="tx2"/>
                </a:solidFill>
                <a:latin typeface="Arial" panose="020B0604020202020204" pitchFamily="34" charset="0"/>
                <a:cs typeface="Arial" panose="020B0604020202020204" pitchFamily="34" charset="0"/>
              </a:rPr>
              <a:t>Come live the good life in a golf course community that has tons of activities and events, great food in the restaurant, great community pool with an award winning swim team, and the most beautiful golf course you'll ever play on!</a:t>
            </a:r>
            <a:endParaRPr lang="en-US" sz="1300" dirty="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4811" y="8051634"/>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936"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rotWithShape="1">
          <a:blip r:embed="rId6">
            <a:extLst>
              <a:ext uri="{28A0092B-C50C-407E-A947-70E740481C1C}">
                <a14:useLocalDpi xmlns:a14="http://schemas.microsoft.com/office/drawing/2010/main" val="0"/>
              </a:ext>
            </a:extLst>
          </a:blip>
          <a:srcRect t="5049" b="16416"/>
          <a:stretch/>
        </p:blipFill>
        <p:spPr bwMode="auto">
          <a:xfrm>
            <a:off x="4191934" y="693637"/>
            <a:ext cx="3809067" cy="254136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7464"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5019" y="8051634"/>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8859 E Fairway Woods Dr</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20000410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$340,000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2,800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0728" y="8051634"/>
            <a:ext cx="1177937"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4811"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5353"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4805" y="3359146"/>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5895"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6168"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263" y="3359146"/>
            <a:ext cx="1177937"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420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2020-02-20T15:48:06Z</dcterms:modified>
</cp:coreProperties>
</file>