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7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2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9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6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9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8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19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1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3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7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5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FE4DB-F1D8-41B9-8BBE-AF354DFF3A4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657D0-E29E-4EB3-A0F2-1DDBBFC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9992" y="1"/>
            <a:ext cx="6132408" cy="148335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Brokers Open House</a:t>
            </a:r>
            <a:br>
              <a:rPr lang="en-US" dirty="0"/>
            </a:br>
            <a:r>
              <a:rPr lang="en-US" sz="3200" dirty="0"/>
              <a:t>7/28/16 from 12-2pm</a:t>
            </a:r>
            <a:br>
              <a:rPr lang="en-US" sz="3200" dirty="0"/>
            </a:br>
            <a:r>
              <a:rPr lang="en-US" sz="3200" dirty="0"/>
              <a:t>Come out and win a gift card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0388" y="6217919"/>
            <a:ext cx="5711617" cy="2602759"/>
          </a:xfrm>
        </p:spPr>
        <p:txBody>
          <a:bodyPr>
            <a:normAutofit/>
          </a:bodyPr>
          <a:lstStyle/>
          <a:p>
            <a:r>
              <a:rPr lang="en-US" sz="1600" dirty="0"/>
              <a:t>Come see this awesome townhome! This unit features an open floorplan with a two story foyer and the master bedroom downstairs. The kitchen has plenty of cabinets, a breakfast bar, and the laundry is also off of the kitchen. The ample dining space has a sliding glass door to your large screened-in porch. There is also lockable storage room off the porch. Upstairs features a large open loft and 2 additional bedrooms. Great location University Park is centrally located minutes away from Charleston Southern University, Trident Medical Center, Trident Technical College, Charleston Airport, Wannamaker Park, Boeing, and lots of shopping &amp; restaurants.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810" y="8905891"/>
            <a:ext cx="863194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388" y="1556336"/>
            <a:ext cx="5711617" cy="38077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261300"/>
            <a:ext cx="1371600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1337691"/>
            <a:ext cx="1371600" cy="91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2414082"/>
            <a:ext cx="1371600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3490473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4566864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5643255"/>
            <a:ext cx="13716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6719646"/>
            <a:ext cx="1371600" cy="914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7796037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92" y="8996044"/>
            <a:ext cx="1371600" cy="73409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8901426"/>
            <a:ext cx="7772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1E348F"/>
                </a:solidFill>
              </a:rPr>
              <a:t>Felicia Smalls</a:t>
            </a:r>
          </a:p>
          <a:p>
            <a:pPr algn="ctr"/>
            <a:r>
              <a:rPr lang="en-US" dirty="0">
                <a:solidFill>
                  <a:srgbClr val="1E348F"/>
                </a:solidFill>
              </a:rPr>
              <a:t>(843) 460-8009</a:t>
            </a:r>
          </a:p>
          <a:p>
            <a:pPr algn="ctr"/>
            <a:r>
              <a:rPr lang="en-US" dirty="0">
                <a:solidFill>
                  <a:srgbClr val="1E348F"/>
                </a:solidFill>
              </a:rPr>
              <a:t>yourdreamhomebyfelicia@gmail.com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10" y="9800895"/>
            <a:ext cx="77609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AB9D8E"/>
                </a:solidFill>
              </a:rPr>
              <a:t>Carolina Elite Real Estate | 1081 East Montague Ave | N Charleston, SC 29405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50388" y="5437057"/>
            <a:ext cx="57116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33892"/>
                </a:solidFill>
              </a:rPr>
              <a:t>8884 Gable Street</a:t>
            </a:r>
          </a:p>
          <a:p>
            <a:pPr algn="ctr"/>
            <a:r>
              <a:rPr lang="en-US" sz="1600" dirty="0">
                <a:solidFill>
                  <a:srgbClr val="223892"/>
                </a:solidFill>
              </a:rPr>
              <a:t>University Park | North Charleston | MLS# 16018955 | $154,999</a:t>
            </a:r>
          </a:p>
        </p:txBody>
      </p:sp>
    </p:spTree>
    <p:extLst>
      <p:ext uri="{BB962C8B-B14F-4D97-AF65-F5344CB8AC3E}">
        <p14:creationId xmlns:p14="http://schemas.microsoft.com/office/powerpoint/2010/main" val="121144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Brokers Open House 7/28/16 from 12-2pm Come out and win a gift card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Brokers Open House 7/28/16 from 12-2pm Come out and win a gift card</dc:title>
  <dc:creator>A. Thomas Price</dc:creator>
  <cp:lastModifiedBy>A. Thomas Price</cp:lastModifiedBy>
  <cp:revision>2</cp:revision>
  <dcterms:created xsi:type="dcterms:W3CDTF">2016-07-26T17:38:58Z</dcterms:created>
  <dcterms:modified xsi:type="dcterms:W3CDTF">2016-07-26T17:50:37Z</dcterms:modified>
</cp:coreProperties>
</file>