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7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A9A-A8BB-481F-8855-35422176B6E3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9FFB-BACA-4D0A-B855-CCBE4A2C2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74" y="72570"/>
            <a:ext cx="5795312" cy="386891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57165" y="8793246"/>
            <a:ext cx="5096825" cy="81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Marion Jackson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Mobile - (843) 442-4404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</a:rPr>
              <a:t>marionjacksonrealtor@gmail.com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57165" y="9750710"/>
            <a:ext cx="5096825" cy="20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dirty="0">
                <a:solidFill>
                  <a:srgbClr val="000000"/>
                </a:solidFill>
                <a:latin typeface="Cambria" panose="02040503050406030204" pitchFamily="18" charset="0"/>
              </a:rPr>
              <a:t>Charleston Property Brokers | 151 St. Philip St. Apt A | Charleston, SC 29403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974" y="5210139"/>
            <a:ext cx="5795312" cy="350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Charming home on corner lot.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Two bedrooms, one bathroom with tile, fenced-in backyard with a deck.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Small front porch too.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Wonderful home &amp; investment.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Come see.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Mar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" y="8793246"/>
            <a:ext cx="774192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974" y="4039237"/>
            <a:ext cx="5795312" cy="1073150"/>
          </a:xfrm>
          <a:prstGeom prst="rect">
            <a:avLst/>
          </a:prstGeom>
          <a:noFill/>
          <a:ln w="57150" cmpd="thinThick" algn="ctr">
            <a:solidFill>
              <a:srgbClr val="FFF5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0000"/>
                </a:solidFill>
                <a:latin typeface="Cambria" panose="02040503050406030204" pitchFamily="18" charset="0"/>
              </a:rPr>
              <a:t>888 Rutledge Avenue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Hampton Park ~ Charleston, SC 29403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600" dirty="0">
                <a:solidFill>
                  <a:srgbClr val="000000"/>
                </a:solidFill>
                <a:latin typeface="Cambria" panose="02040503050406030204" pitchFamily="18" charset="0"/>
              </a:rPr>
              <a:t>MLS# 17005214 ~ $489,000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3659" y="1758993"/>
            <a:ext cx="797383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72572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1318383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487" y="4304897"/>
            <a:ext cx="806946" cy="1210420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8794683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2564194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3810005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6541" y="6113354"/>
            <a:ext cx="1791620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5055816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324" y="7371670"/>
            <a:ext cx="797383" cy="1196075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6301627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990" y="7547438"/>
            <a:ext cx="1737360" cy="1159851"/>
          </a:xfrm>
          <a:prstGeom prst="rect">
            <a:avLst/>
          </a:prstGeom>
          <a:noFill/>
          <a:ln w="12700" algn="in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6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75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</cp:revision>
  <dcterms:created xsi:type="dcterms:W3CDTF">2017-03-02T13:08:22Z</dcterms:created>
  <dcterms:modified xsi:type="dcterms:W3CDTF">2017-03-02T13:21:10Z</dcterms:modified>
</cp:coreProperties>
</file>