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7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on Golf Course in Gated Community!</a:t>
            </a:r>
          </a:p>
        </p:txBody>
      </p:sp>
      <p:sp>
        <p:nvSpPr>
          <p:cNvPr id="4" name="Rectangle 3"/>
          <p:cNvSpPr/>
          <p:nvPr/>
        </p:nvSpPr>
        <p:spPr>
          <a:xfrm>
            <a:off x="225426" y="4207990"/>
            <a:ext cx="7767639"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home to this lovely one story house located in the gated community of Coosaw Creek Country Club! This golf course home has great views of the 12th tee box and a pond. A full front porch welcomes you in to this beautiful four bedroom, three bathroom home. You'll immediately notice the hardwood floors and open floor plan with vaulted ceilings. The dining room is a great size and opens up to the kitchen. The kitchen offers granite counters, gas range, stainless steel appliances, a breakfast bar as well as an eat-in kitchen area. The kitchen overlooks the living room which features a gas fireplace, vaulted ceilings and entrance to the screened in porch. This is a great home for entertaining! Head down the hall to the master suite! </a:t>
            </a:r>
          </a:p>
          <a:p>
            <a:pPr algn="ctr"/>
            <a:r>
              <a:rPr lang="en-US" sz="1200" dirty="0">
                <a:solidFill>
                  <a:schemeClr val="tx2"/>
                </a:solidFill>
                <a:latin typeface="Arial" panose="020B0604020202020204" pitchFamily="34" charset="0"/>
                <a:cs typeface="Arial" panose="020B0604020202020204" pitchFamily="34" charset="0"/>
              </a:rPr>
              <a:t>The first floor master bedroom is conveniently located on the opposite side of the home from the other bedrooms. The master bedroom has tray ceilings and a large area that can be used as a sitting room, study or office. The master bathroom features a dual vanity, jetted tub and a large glass shower with seat. On the other side of the home are two more bedrooms on the first floor that share a full bathroom in the hall. The HUGE 4th bedroom is the FROG (only room upstairs) and has a full bathroom. This room can also be a great playroom / office or guest suite. Back outside, step out in to the screened in porch which also has a beautiful deck off of it, with gas hook-up for grill. The lot is gorgeous and offers the best of both worlds, wooded and private in the front, and open and sunny in the back with a view of the pond and the 12th tee. Close to Highways, shopping, Bosch, Boeing, Mercedes and the Air Force </a:t>
            </a:r>
            <a:r>
              <a:rPr lang="en-US" sz="1200" dirty="0" err="1">
                <a:solidFill>
                  <a:schemeClr val="tx2"/>
                </a:solidFill>
                <a:latin typeface="Arial" panose="020B0604020202020204" pitchFamily="34" charset="0"/>
                <a:cs typeface="Arial" panose="020B0604020202020204" pitchFamily="34" charset="0"/>
              </a:rPr>
              <a:t>Base.COOSAW</a:t>
            </a:r>
            <a:r>
              <a:rPr lang="en-US" sz="1200" dirty="0">
                <a:solidFill>
                  <a:schemeClr val="tx2"/>
                </a:solidFill>
                <a:latin typeface="Arial" panose="020B0604020202020204" pitchFamily="34" charset="0"/>
                <a:cs typeface="Arial" panose="020B0604020202020204" pitchFamily="34" charset="0"/>
              </a:rPr>
              <a:t> CREEK OFFERS AN EXCELLENT CLUBHOUSE WITH RESTAURANT AND BAR, NEIGHBORHOOD POOL, TENNIS COURTS AS WELL AS AN EXCELLENT GOLF COURSE. PLANNED EVENTS AND MEALS IN THE VERY ACTIVE CLUBHOUSE ARE COMMON AND COUNTRY CLUB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40544"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497932"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96910" y="693637"/>
            <a:ext cx="3804090" cy="254136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9238"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3585"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8895 E Fairway Woods Cir</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20010145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2,500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54891" y="8051634"/>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40544"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69238"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83585"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497932"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12280" y="335914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4891" y="3359146"/>
            <a:ext cx="1188720"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453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2020-04-15T14:01:36Z</dcterms:modified>
</cp:coreProperties>
</file>