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82296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150" d="100"/>
          <a:sy n="150" d="100"/>
        </p:scale>
        <p:origin x="547" y="-5938"/>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3124626"/>
            <a:ext cx="6995160" cy="2156036"/>
          </a:xfrm>
        </p:spPr>
        <p:txBody>
          <a:bodyPr/>
          <a:lstStyle/>
          <a:p>
            <a:r>
              <a:rPr lang="en-US"/>
              <a:t>Click to edit Master title style</a:t>
            </a:r>
          </a:p>
        </p:txBody>
      </p:sp>
      <p:sp>
        <p:nvSpPr>
          <p:cNvPr id="3" name="Subtitle 2"/>
          <p:cNvSpPr>
            <a:spLocks noGrp="1"/>
          </p:cNvSpPr>
          <p:nvPr>
            <p:ph type="subTitle" idx="1"/>
          </p:nvPr>
        </p:nvSpPr>
        <p:spPr>
          <a:xfrm>
            <a:off x="1234440" y="5699760"/>
            <a:ext cx="576072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10/6/2022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1480" y="402804"/>
            <a:ext cx="541782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6463454"/>
            <a:ext cx="699516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50082" y="4263180"/>
            <a:ext cx="699516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10/6/2022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14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1833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10/6/2022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11480" y="2251499"/>
            <a:ext cx="3636169"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411480" y="3189817"/>
            <a:ext cx="3636169"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180523" y="2251499"/>
            <a:ext cx="3637597"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4180523" y="3189817"/>
            <a:ext cx="3637597"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10/6/2022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10/6/2022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10/6/2022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4"/>
            <a:ext cx="2707482"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217545" y="400474"/>
            <a:ext cx="4600576"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1481" y="2104814"/>
            <a:ext cx="2707482"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10/6/2022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7040881"/>
            <a:ext cx="493776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613059" y="898736"/>
            <a:ext cx="493776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613059" y="7872097"/>
            <a:ext cx="493776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10/6/2022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480" y="402802"/>
            <a:ext cx="740664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411480" y="2346963"/>
            <a:ext cx="740664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11480" y="9322648"/>
            <a:ext cx="192024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10/6/2022</a:t>
            </a:fld>
            <a:endParaRPr lang="en-US"/>
          </a:p>
        </p:txBody>
      </p:sp>
      <p:sp>
        <p:nvSpPr>
          <p:cNvPr id="5" name="Footer Placeholder 4"/>
          <p:cNvSpPr>
            <a:spLocks noGrp="1"/>
          </p:cNvSpPr>
          <p:nvPr>
            <p:ph type="ftr" sz="quarter" idx="3"/>
          </p:nvPr>
        </p:nvSpPr>
        <p:spPr>
          <a:xfrm>
            <a:off x="2811780" y="9322648"/>
            <a:ext cx="260604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97880" y="9322648"/>
            <a:ext cx="192024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g"/><Relationship Id="rId13" Type="http://schemas.openxmlformats.org/officeDocument/2006/relationships/image" Target="../media/image12.jpg"/><Relationship Id="rId3" Type="http://schemas.openxmlformats.org/officeDocument/2006/relationships/image" Target="../media/image2.jpeg"/><Relationship Id="rId7" Type="http://schemas.openxmlformats.org/officeDocument/2006/relationships/image" Target="../media/image6.jpg"/><Relationship Id="rId12" Type="http://schemas.openxmlformats.org/officeDocument/2006/relationships/image" Target="../media/image11.jpg"/><Relationship Id="rId2" Type="http://schemas.openxmlformats.org/officeDocument/2006/relationships/image" Target="../media/image1.png"/><Relationship Id="rId16" Type="http://schemas.openxmlformats.org/officeDocument/2006/relationships/image" Target="../media/image15.jpg"/><Relationship Id="rId1" Type="http://schemas.openxmlformats.org/officeDocument/2006/relationships/slideLayout" Target="../slideLayouts/slideLayout1.xml"/><Relationship Id="rId6" Type="http://schemas.openxmlformats.org/officeDocument/2006/relationships/image" Target="../media/image5.jpg"/><Relationship Id="rId11" Type="http://schemas.openxmlformats.org/officeDocument/2006/relationships/image" Target="../media/image10.jpg"/><Relationship Id="rId5" Type="http://schemas.openxmlformats.org/officeDocument/2006/relationships/image" Target="../media/image4.jpg"/><Relationship Id="rId15" Type="http://schemas.openxmlformats.org/officeDocument/2006/relationships/image" Target="../media/image14.jpg"/><Relationship Id="rId10" Type="http://schemas.openxmlformats.org/officeDocument/2006/relationships/image" Target="../media/image9.jpg"/><Relationship Id="rId4" Type="http://schemas.openxmlformats.org/officeDocument/2006/relationships/image" Target="../media/image3.jpeg"/><Relationship Id="rId9" Type="http://schemas.openxmlformats.org/officeDocument/2006/relationships/image" Target="../media/image8.jpg"/><Relationship Id="rId14" Type="http://schemas.openxmlformats.org/officeDocument/2006/relationships/image" Target="../media/image13.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0"/>
            <a:ext cx="8229600" cy="838200"/>
          </a:xfrm>
          <a:gradFill flip="none" rotWithShape="1">
            <a:gsLst>
              <a:gs pos="0">
                <a:schemeClr val="tx2"/>
              </a:gs>
              <a:gs pos="100000">
                <a:schemeClr val="bg1"/>
              </a:gs>
            </a:gsLst>
            <a:lin ang="5400000" scaled="1"/>
            <a:tileRect/>
          </a:gradFill>
        </p:spPr>
        <p:txBody>
          <a:bodyPr>
            <a:noAutofit/>
          </a:bodyPr>
          <a:lstStyle/>
          <a:p>
            <a:r>
              <a:rPr lang="en-US" sz="2800" b="1" i="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One Story on Golf Course! Gated Community!</a:t>
            </a:r>
          </a:p>
        </p:txBody>
      </p:sp>
      <p:sp>
        <p:nvSpPr>
          <p:cNvPr id="4" name="Rectangle 3"/>
          <p:cNvSpPr/>
          <p:nvPr/>
        </p:nvSpPr>
        <p:spPr>
          <a:xfrm>
            <a:off x="141975" y="4398546"/>
            <a:ext cx="7945650" cy="3416320"/>
          </a:xfrm>
          <a:prstGeom prst="rect">
            <a:avLst/>
          </a:prstGeom>
        </p:spPr>
        <p:txBody>
          <a:bodyPr wrap="square" anchor="ctr">
            <a:spAutoFit/>
          </a:bodyPr>
          <a:lstStyle/>
          <a:p>
            <a:pPr algn="ctr"/>
            <a:r>
              <a:rPr lang="en-US" sz="1200" dirty="0">
                <a:solidFill>
                  <a:schemeClr val="tx2"/>
                </a:solidFill>
                <a:latin typeface="Arial" panose="020B0604020202020204" pitchFamily="34" charset="0"/>
                <a:cs typeface="Arial" panose="020B0604020202020204" pitchFamily="34" charset="0"/>
              </a:rPr>
              <a:t>Welcome home to this lovely one story house located in the gated community of </a:t>
            </a:r>
            <a:r>
              <a:rPr lang="en-US" sz="1200" dirty="0" err="1">
                <a:solidFill>
                  <a:schemeClr val="tx2"/>
                </a:solidFill>
                <a:latin typeface="Arial" panose="020B0604020202020204" pitchFamily="34" charset="0"/>
                <a:cs typeface="Arial" panose="020B0604020202020204" pitchFamily="34" charset="0"/>
              </a:rPr>
              <a:t>Coosaw</a:t>
            </a:r>
            <a:r>
              <a:rPr lang="en-US" sz="1200" dirty="0">
                <a:solidFill>
                  <a:schemeClr val="tx2"/>
                </a:solidFill>
                <a:latin typeface="Arial" panose="020B0604020202020204" pitchFamily="34" charset="0"/>
                <a:cs typeface="Arial" panose="020B0604020202020204" pitchFamily="34" charset="0"/>
              </a:rPr>
              <a:t> Creek Country Club! This golf course home has great views of the 12th tee box and a pond. A full front porch welcomes you in to this beautiful four bedroom, three bathroom home. You'll immediately notice the hardwood floors, which have recently been refinished, and open floor plan with vaulted ceilings. The dining room is a great size and opens up to the kitchen. The kitchen offers granite counters, gas range, stainless steel appliances, a breakfast bar as well as an eat-in kitchen area. The kitchen overlooks the living room which features a gas fireplace, vaulted ceilings and entrance to the screened in porch. This is a great home for entertaining! Head down the hall to the master suite! The first floor master bedroom is conveniently located on the opposite side of the home from the other bedrooms. The master bedroom has tray ceilings and a large area that can be used as a sitting room, study or office. The master bathroom features a dual vanity, jetted tub and a large glass shower with seat. On the other side of the home are two more bedrooms on the first floor that share a full bathroom in the hall. The HUGE 4th bedroom is the FROG (only room upstairs) and has a full bathroom. This room can also be a great playroom / office or guest suite. Back outside, step out in to the screened in porch which also has a beautiful deck off of it, with gas hook-up for grill. The lot is gorgeous and offers the best of both worlds, wooded and private in the front, and open and sunny in the back with a view of the pond and the 12th tee. This home is in the Dorchester District 2 school system, close to Bosch, Boeing, Mercedes, the airport and the Air Force Base. Unlimited golf green fees for all household members, tennis courts, basketball courts, pickle call courts, playground and a super active Club with tons of special events, restaurant and clubs. Come see this house today!!</a:t>
            </a:r>
          </a:p>
        </p:txBody>
      </p:sp>
      <p:sp>
        <p:nvSpPr>
          <p:cNvPr id="5" name="Text Box 3"/>
          <p:cNvSpPr txBox="1">
            <a:spLocks noChangeArrowheads="1"/>
          </p:cNvSpPr>
          <p:nvPr/>
        </p:nvSpPr>
        <p:spPr bwMode="auto">
          <a:xfrm>
            <a:off x="2797138" y="9067800"/>
            <a:ext cx="2624212" cy="88582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t" anchorCtr="0" compatLnSpc="1">
            <a:prstTxWarp prst="textNoShape">
              <a:avLst/>
            </a:prstTxWarp>
          </a:bodyPr>
          <a:lstStyle/>
          <a:p>
            <a:pPr algn="ctr" defTabSz="914400" fontAlgn="base">
              <a:spcBef>
                <a:spcPct val="0"/>
              </a:spcBef>
              <a:spcAft>
                <a:spcPct val="0"/>
              </a:spcAft>
            </a:pPr>
            <a:r>
              <a:rPr lang="en-US" altLang="en-US" sz="1000" b="1" dirty="0">
                <a:solidFill>
                  <a:schemeClr val="tx2"/>
                </a:solidFill>
                <a:latin typeface="Arial" pitchFamily="34" charset="0"/>
                <a:cs typeface="Arial" pitchFamily="34" charset="0"/>
              </a:rPr>
              <a:t>Larry &amp; Kathy Mazalatis</a:t>
            </a:r>
          </a:p>
          <a:p>
            <a:pPr algn="ctr" defTabSz="914400" fontAlgn="base">
              <a:spcBef>
                <a:spcPct val="0"/>
              </a:spcBef>
              <a:spcAft>
                <a:spcPct val="0"/>
              </a:spcAft>
            </a:pPr>
            <a:endParaRPr lang="en-US" altLang="en-US" sz="1000" dirty="0">
              <a:solidFill>
                <a:schemeClr val="tx2"/>
              </a:solidFill>
              <a:latin typeface="Arial" pitchFamily="34" charset="0"/>
              <a:cs typeface="Arial" pitchFamily="34" charset="0"/>
            </a:endParaRPr>
          </a:p>
          <a:p>
            <a:pPr algn="ctr" defTabSz="914400" fontAlgn="base">
              <a:spcBef>
                <a:spcPct val="0"/>
              </a:spcBef>
              <a:spcAft>
                <a:spcPct val="0"/>
              </a:spcAft>
            </a:pPr>
            <a:r>
              <a:rPr lang="en-US" altLang="en-US" sz="1000" dirty="0">
                <a:solidFill>
                  <a:schemeClr val="tx2"/>
                </a:solidFill>
                <a:latin typeface="Arial" pitchFamily="34" charset="0"/>
                <a:cs typeface="Arial" pitchFamily="34" charset="0"/>
              </a:rPr>
              <a:t>Larry Cell 843-693-0529</a:t>
            </a:r>
          </a:p>
          <a:p>
            <a:pPr algn="ctr" defTabSz="914400" fontAlgn="base">
              <a:spcBef>
                <a:spcPct val="0"/>
              </a:spcBef>
              <a:spcAft>
                <a:spcPct val="0"/>
              </a:spcAft>
            </a:pPr>
            <a:r>
              <a:rPr lang="en-US" altLang="en-US" sz="1000" dirty="0">
                <a:solidFill>
                  <a:schemeClr val="tx2"/>
                </a:solidFill>
                <a:latin typeface="Arial" pitchFamily="34" charset="0"/>
                <a:cs typeface="Arial" pitchFamily="34" charset="0"/>
              </a:rPr>
              <a:t>Kathy Cell 843-693-0159</a:t>
            </a:r>
          </a:p>
          <a:p>
            <a:pPr algn="ctr" defTabSz="914400" fontAlgn="base">
              <a:spcBef>
                <a:spcPct val="0"/>
              </a:spcBef>
              <a:spcAft>
                <a:spcPct val="0"/>
              </a:spcAft>
            </a:pPr>
            <a:r>
              <a:rPr lang="en-US" altLang="en-US" sz="1000" dirty="0">
                <a:solidFill>
                  <a:schemeClr val="tx2"/>
                </a:solidFill>
                <a:latin typeface="Arial" pitchFamily="34" charset="0"/>
                <a:cs typeface="Arial" pitchFamily="34" charset="0"/>
              </a:rPr>
              <a:t>Office 843-871-9133</a:t>
            </a:r>
            <a:endParaRPr lang="en-US" altLang="en-US" sz="1800" dirty="0">
              <a:solidFill>
                <a:schemeClr val="tx2"/>
              </a:solidFill>
              <a:latin typeface="Arial" pitchFamily="34" charset="0"/>
              <a:cs typeface="Arial" pitchFamily="34" charset="0"/>
            </a:endParaRPr>
          </a:p>
        </p:txBody>
      </p:sp>
      <p:sp>
        <p:nvSpPr>
          <p:cNvPr id="6" name="Text Box 4"/>
          <p:cNvSpPr txBox="1">
            <a:spLocks noChangeArrowheads="1"/>
          </p:cNvSpPr>
          <p:nvPr/>
        </p:nvSpPr>
        <p:spPr bwMode="auto">
          <a:xfrm>
            <a:off x="218282" y="9888538"/>
            <a:ext cx="7781924" cy="246063"/>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t" anchorCtr="0" compatLnSpc="1">
            <a:prstTxWarp prst="textNoShape">
              <a:avLst/>
            </a:prstTxWarp>
          </a:bodyPr>
          <a:lstStyle/>
          <a:p>
            <a:pPr algn="ctr" defTabSz="914400" fontAlgn="base">
              <a:spcBef>
                <a:spcPct val="0"/>
              </a:spcBef>
              <a:spcAft>
                <a:spcPct val="0"/>
              </a:spcAft>
            </a:pPr>
            <a:r>
              <a:rPr lang="en-US" altLang="en-US" sz="600" dirty="0">
                <a:solidFill>
                  <a:schemeClr val="tx2"/>
                </a:solidFill>
                <a:latin typeface="Arial" pitchFamily="34" charset="0"/>
                <a:cs typeface="Arial" pitchFamily="34" charset="0"/>
              </a:rPr>
              <a:t>AGENTOWNED PREMIERE GROUP | 1800 TROLLEY RD | SUMMERVILLE, SC 29485</a:t>
            </a:r>
            <a:endParaRPr lang="en-US" altLang="en-US" sz="1400" dirty="0">
              <a:solidFill>
                <a:schemeClr val="tx2"/>
              </a:solidFill>
              <a:latin typeface="Arial" pitchFamily="34" charset="0"/>
              <a:cs typeface="Arial" pitchFamily="34" charset="0"/>
            </a:endParaRPr>
          </a:p>
        </p:txBody>
      </p:sp>
      <p:pic>
        <p:nvPicPr>
          <p:cNvPr id="1029" name="Picture 5" descr="Agent Office Logo"/>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22659" y="9240519"/>
            <a:ext cx="1144092" cy="52387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8C8681"/>
                  </a:outerShdw>
                </a:effectLst>
              </a14:hiddenEffects>
            </a:ext>
          </a:extLst>
        </p:spPr>
      </p:pic>
      <p:pic>
        <p:nvPicPr>
          <p:cNvPr id="1037" name="Picture 1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p:blipFill>
        <p:spPr bwMode="auto">
          <a:xfrm>
            <a:off x="4183816" y="688410"/>
            <a:ext cx="3839150" cy="2559433"/>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FFFFFE"/>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sp>
        <p:nvSpPr>
          <p:cNvPr id="8" name="Text Box 15"/>
          <p:cNvSpPr txBox="1">
            <a:spLocks noChangeArrowheads="1"/>
          </p:cNvSpPr>
          <p:nvPr/>
        </p:nvSpPr>
        <p:spPr bwMode="auto">
          <a:xfrm>
            <a:off x="0" y="664040"/>
            <a:ext cx="4173323" cy="2608172"/>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ctr" anchorCtr="0" compatLnSpc="1">
            <a:prstTxWarp prst="textNoShape">
              <a:avLst/>
            </a:prstTxWarp>
          </a:bodyPr>
          <a:lstStyle/>
          <a:p>
            <a:pPr algn="ctr" defTabSz="914400" fontAlgn="base">
              <a:spcBef>
                <a:spcPct val="0"/>
              </a:spcBef>
              <a:spcAft>
                <a:spcPct val="0"/>
              </a:spcAft>
            </a:pPr>
            <a:r>
              <a:rPr lang="en-US" sz="2200" b="1" dirty="0">
                <a:solidFill>
                  <a:schemeClr val="tx2"/>
                </a:solidFill>
                <a:latin typeface="Arial" panose="020B0604020202020204" pitchFamily="34" charset="0"/>
                <a:cs typeface="Arial" panose="020B0604020202020204" pitchFamily="34" charset="0"/>
              </a:rPr>
              <a:t>8895 E Fairway Woods Circle</a:t>
            </a:r>
          </a:p>
          <a:p>
            <a:pPr algn="ctr" defTabSz="914400" fontAlgn="base">
              <a:spcBef>
                <a:spcPct val="0"/>
              </a:spcBef>
              <a:spcAft>
                <a:spcPct val="0"/>
              </a:spcAft>
            </a:pPr>
            <a:endParaRPr lang="en-US" sz="2200" b="1" dirty="0">
              <a:solidFill>
                <a:schemeClr val="tx2"/>
              </a:solidFill>
              <a:latin typeface="Arial" panose="020B0604020202020204" pitchFamily="34" charset="0"/>
              <a:cs typeface="Arial" panose="020B0604020202020204" pitchFamily="34" charset="0"/>
            </a:endParaRPr>
          </a:p>
          <a:p>
            <a:pPr algn="ctr" defTabSz="914400" fontAlgn="base">
              <a:spcBef>
                <a:spcPct val="0"/>
              </a:spcBef>
              <a:spcAft>
                <a:spcPct val="0"/>
              </a:spcAft>
            </a:pPr>
            <a:r>
              <a:rPr lang="en-US" dirty="0" err="1">
                <a:solidFill>
                  <a:schemeClr val="tx2"/>
                </a:solidFill>
                <a:latin typeface="Arial" panose="020B0604020202020204" pitchFamily="34" charset="0"/>
                <a:cs typeface="Arial" panose="020B0604020202020204" pitchFamily="34" charset="0"/>
              </a:rPr>
              <a:t>Coosaw</a:t>
            </a:r>
            <a:r>
              <a:rPr lang="en-US" dirty="0">
                <a:solidFill>
                  <a:schemeClr val="tx2"/>
                </a:solidFill>
                <a:latin typeface="Arial" panose="020B0604020202020204" pitchFamily="34" charset="0"/>
                <a:cs typeface="Arial" panose="020B0604020202020204" pitchFamily="34" charset="0"/>
              </a:rPr>
              <a:t> Creek Country Club</a:t>
            </a:r>
          </a:p>
          <a:p>
            <a:pPr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North Charleston, SC 29420</a:t>
            </a:r>
          </a:p>
          <a:p>
            <a:pPr algn="ctr" defTabSz="914400" fontAlgn="base">
              <a:spcBef>
                <a:spcPct val="0"/>
              </a:spcBef>
              <a:spcAft>
                <a:spcPct val="0"/>
              </a:spcAft>
            </a:pPr>
            <a:endParaRPr lang="en-US" dirty="0">
              <a:solidFill>
                <a:schemeClr val="tx2"/>
              </a:solidFill>
              <a:latin typeface="Arial" panose="020B0604020202020204" pitchFamily="34" charset="0"/>
              <a:cs typeface="Arial" panose="020B0604020202020204" pitchFamily="34" charset="0"/>
            </a:endParaRPr>
          </a:p>
          <a:p>
            <a:pPr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MLS# 22025760</a:t>
            </a:r>
          </a:p>
          <a:p>
            <a:pPr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$512,000</a:t>
            </a:r>
          </a:p>
          <a:p>
            <a:pPr algn="ctr" defTabSz="914400" fontAlgn="base">
              <a:spcBef>
                <a:spcPct val="0"/>
              </a:spcBef>
              <a:spcAft>
                <a:spcPct val="0"/>
              </a:spcAft>
            </a:pPr>
            <a:endParaRPr lang="en-US" altLang="en-US" sz="1400" dirty="0">
              <a:solidFill>
                <a:schemeClr val="tx2"/>
              </a:solidFill>
              <a:latin typeface="Arial" panose="020B0604020202020204" pitchFamily="34" charset="0"/>
              <a:cs typeface="Arial" panose="020B0604020202020204" pitchFamily="34" charset="0"/>
            </a:endParaRPr>
          </a:p>
          <a:p>
            <a:pPr algn="ctr" defTabSz="914400" fontAlgn="base">
              <a:spcBef>
                <a:spcPct val="0"/>
              </a:spcBef>
              <a:spcAft>
                <a:spcPct val="0"/>
              </a:spcAft>
            </a:pPr>
            <a:r>
              <a:rPr lang="en-US" altLang="en-US" sz="1400" dirty="0">
                <a:solidFill>
                  <a:schemeClr val="tx2"/>
                </a:solidFill>
                <a:latin typeface="Arial" panose="020B0604020202020204" pitchFamily="34" charset="0"/>
                <a:cs typeface="Arial" panose="020B0604020202020204" pitchFamily="34" charset="0"/>
              </a:rPr>
              <a:t>4 Bedrooms | 3 Baths | 2,500 sf</a:t>
            </a:r>
          </a:p>
        </p:txBody>
      </p:sp>
      <p:pic>
        <p:nvPicPr>
          <p:cNvPr id="30" name="Picture 2">
            <a:extLst>
              <a:ext uri="{FF2B5EF4-FFF2-40B4-BE49-F238E27FC236}">
                <a16:creationId xmlns:a16="http://schemas.microsoft.com/office/drawing/2014/main" id="{9A9D5F2D-AD26-4177-8215-E1725EADD63A}"/>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p:blipFill>
        <p:spPr bwMode="auto">
          <a:xfrm>
            <a:off x="328602" y="9126220"/>
            <a:ext cx="1003300" cy="75247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9" name="Picture 8">
            <a:extLst>
              <a:ext uri="{FF2B5EF4-FFF2-40B4-BE49-F238E27FC236}">
                <a16:creationId xmlns:a16="http://schemas.microsoft.com/office/drawing/2014/main" id="{3D43E62E-7812-4D0E-A201-4767FA39C63C}"/>
              </a:ext>
            </a:extLst>
          </p:cNvPr>
          <p:cNvPicPr>
            <a:picLocks/>
          </p:cNvPicPr>
          <p:nvPr/>
        </p:nvPicPr>
        <p:blipFill>
          <a:blip r:embed="rId5" cstate="print">
            <a:extLst>
              <a:ext uri="{28A0092B-C50C-407E-A947-70E740481C1C}">
                <a14:useLocalDpi xmlns:a14="http://schemas.microsoft.com/office/drawing/2010/main" val="0"/>
              </a:ext>
            </a:extLst>
          </a:blip>
          <a:srcRect/>
          <a:stretch/>
        </p:blipFill>
        <p:spPr>
          <a:xfrm>
            <a:off x="5509030" y="8077736"/>
            <a:ext cx="1188720" cy="795528"/>
          </a:xfrm>
          <a:prstGeom prst="rect">
            <a:avLst/>
          </a:prstGeom>
        </p:spPr>
      </p:pic>
      <p:pic>
        <p:nvPicPr>
          <p:cNvPr id="11" name="Picture 10">
            <a:extLst>
              <a:ext uri="{FF2B5EF4-FFF2-40B4-BE49-F238E27FC236}">
                <a16:creationId xmlns:a16="http://schemas.microsoft.com/office/drawing/2014/main" id="{36CF9B15-2E5D-42D5-9E72-FF653A6F3F52}"/>
              </a:ext>
            </a:extLst>
          </p:cNvPr>
          <p:cNvPicPr>
            <a:picLocks/>
          </p:cNvPicPr>
          <p:nvPr/>
        </p:nvPicPr>
        <p:blipFill>
          <a:blip r:embed="rId6" cstate="print">
            <a:extLst>
              <a:ext uri="{28A0092B-C50C-407E-A947-70E740481C1C}">
                <a14:useLocalDpi xmlns:a14="http://schemas.microsoft.com/office/drawing/2010/main" val="0"/>
              </a:ext>
            </a:extLst>
          </a:blip>
          <a:srcRect/>
          <a:stretch/>
        </p:blipFill>
        <p:spPr>
          <a:xfrm>
            <a:off x="6834246" y="8080676"/>
            <a:ext cx="1188720" cy="795528"/>
          </a:xfrm>
          <a:prstGeom prst="rect">
            <a:avLst/>
          </a:prstGeom>
        </p:spPr>
      </p:pic>
      <p:pic>
        <p:nvPicPr>
          <p:cNvPr id="13" name="Picture 12">
            <a:extLst>
              <a:ext uri="{FF2B5EF4-FFF2-40B4-BE49-F238E27FC236}">
                <a16:creationId xmlns:a16="http://schemas.microsoft.com/office/drawing/2014/main" id="{F94B2AEF-3BFC-497D-87D6-98704547988D}"/>
              </a:ext>
            </a:extLst>
          </p:cNvPr>
          <p:cNvPicPr>
            <a:picLocks/>
          </p:cNvPicPr>
          <p:nvPr/>
        </p:nvPicPr>
        <p:blipFill>
          <a:blip r:embed="rId7" cstate="print">
            <a:extLst>
              <a:ext uri="{28A0092B-C50C-407E-A947-70E740481C1C}">
                <a14:useLocalDpi xmlns:a14="http://schemas.microsoft.com/office/drawing/2010/main" val="0"/>
              </a:ext>
            </a:extLst>
          </a:blip>
          <a:srcRect/>
          <a:stretch/>
        </p:blipFill>
        <p:spPr>
          <a:xfrm>
            <a:off x="208174" y="3390428"/>
            <a:ext cx="1188720" cy="795528"/>
          </a:xfrm>
          <a:prstGeom prst="rect">
            <a:avLst/>
          </a:prstGeom>
        </p:spPr>
      </p:pic>
      <p:pic>
        <p:nvPicPr>
          <p:cNvPr id="15" name="Picture 14">
            <a:extLst>
              <a:ext uri="{FF2B5EF4-FFF2-40B4-BE49-F238E27FC236}">
                <a16:creationId xmlns:a16="http://schemas.microsoft.com/office/drawing/2014/main" id="{FE175707-0FC7-4FF2-A621-5A82F145C1C0}"/>
              </a:ext>
            </a:extLst>
          </p:cNvPr>
          <p:cNvPicPr>
            <a:picLocks/>
          </p:cNvPicPr>
          <p:nvPr/>
        </p:nvPicPr>
        <p:blipFill>
          <a:blip r:embed="rId8" cstate="print">
            <a:extLst>
              <a:ext uri="{28A0092B-C50C-407E-A947-70E740481C1C}">
                <a14:useLocalDpi xmlns:a14="http://schemas.microsoft.com/office/drawing/2010/main" val="0"/>
              </a:ext>
            </a:extLst>
          </a:blip>
          <a:srcRect/>
          <a:stretch/>
        </p:blipFill>
        <p:spPr>
          <a:xfrm>
            <a:off x="1533388" y="3392423"/>
            <a:ext cx="1188720" cy="795528"/>
          </a:xfrm>
          <a:prstGeom prst="rect">
            <a:avLst/>
          </a:prstGeom>
        </p:spPr>
      </p:pic>
      <p:pic>
        <p:nvPicPr>
          <p:cNvPr id="17" name="Picture 16">
            <a:extLst>
              <a:ext uri="{FF2B5EF4-FFF2-40B4-BE49-F238E27FC236}">
                <a16:creationId xmlns:a16="http://schemas.microsoft.com/office/drawing/2014/main" id="{8AF37A2E-965A-48C7-9277-6883BFB889EA}"/>
              </a:ext>
            </a:extLst>
          </p:cNvPr>
          <p:cNvPicPr>
            <a:picLocks/>
          </p:cNvPicPr>
          <p:nvPr/>
        </p:nvPicPr>
        <p:blipFill>
          <a:blip r:embed="rId9" cstate="print">
            <a:extLst>
              <a:ext uri="{28A0092B-C50C-407E-A947-70E740481C1C}">
                <a14:useLocalDpi xmlns:a14="http://schemas.microsoft.com/office/drawing/2010/main" val="0"/>
              </a:ext>
            </a:extLst>
          </a:blip>
          <a:srcRect/>
          <a:stretch/>
        </p:blipFill>
        <p:spPr>
          <a:xfrm>
            <a:off x="2858602" y="3389376"/>
            <a:ext cx="1188720" cy="795528"/>
          </a:xfrm>
          <a:prstGeom prst="rect">
            <a:avLst/>
          </a:prstGeom>
        </p:spPr>
      </p:pic>
      <p:pic>
        <p:nvPicPr>
          <p:cNvPr id="22" name="Picture 21">
            <a:extLst>
              <a:ext uri="{FF2B5EF4-FFF2-40B4-BE49-F238E27FC236}">
                <a16:creationId xmlns:a16="http://schemas.microsoft.com/office/drawing/2014/main" id="{B897FECA-E421-482F-B533-AA35E5D03A1A}"/>
              </a:ext>
            </a:extLst>
          </p:cNvPr>
          <p:cNvPicPr>
            <a:picLocks/>
          </p:cNvPicPr>
          <p:nvPr/>
        </p:nvPicPr>
        <p:blipFill>
          <a:blip r:embed="rId10" cstate="print">
            <a:extLst>
              <a:ext uri="{28A0092B-C50C-407E-A947-70E740481C1C}">
                <a14:useLocalDpi xmlns:a14="http://schemas.microsoft.com/office/drawing/2010/main" val="0"/>
              </a:ext>
            </a:extLst>
          </a:blip>
          <a:srcRect/>
          <a:stretch/>
        </p:blipFill>
        <p:spPr>
          <a:xfrm>
            <a:off x="4183816" y="3392423"/>
            <a:ext cx="1188720" cy="795528"/>
          </a:xfrm>
          <a:prstGeom prst="rect">
            <a:avLst/>
          </a:prstGeom>
        </p:spPr>
      </p:pic>
      <p:pic>
        <p:nvPicPr>
          <p:cNvPr id="31" name="Picture 30">
            <a:extLst>
              <a:ext uri="{FF2B5EF4-FFF2-40B4-BE49-F238E27FC236}">
                <a16:creationId xmlns:a16="http://schemas.microsoft.com/office/drawing/2014/main" id="{AAAC9767-6EE0-4D96-AB51-1671E51241C0}"/>
              </a:ext>
            </a:extLst>
          </p:cNvPr>
          <p:cNvPicPr>
            <a:picLocks/>
          </p:cNvPicPr>
          <p:nvPr/>
        </p:nvPicPr>
        <p:blipFill>
          <a:blip r:embed="rId11" cstate="print">
            <a:extLst>
              <a:ext uri="{28A0092B-C50C-407E-A947-70E740481C1C}">
                <a14:useLocalDpi xmlns:a14="http://schemas.microsoft.com/office/drawing/2010/main" val="0"/>
              </a:ext>
            </a:extLst>
          </a:blip>
          <a:srcRect/>
          <a:stretch/>
        </p:blipFill>
        <p:spPr>
          <a:xfrm>
            <a:off x="5509030" y="3391371"/>
            <a:ext cx="1188720" cy="795528"/>
          </a:xfrm>
          <a:prstGeom prst="rect">
            <a:avLst/>
          </a:prstGeom>
        </p:spPr>
      </p:pic>
      <p:pic>
        <p:nvPicPr>
          <p:cNvPr id="33" name="Picture 32">
            <a:extLst>
              <a:ext uri="{FF2B5EF4-FFF2-40B4-BE49-F238E27FC236}">
                <a16:creationId xmlns:a16="http://schemas.microsoft.com/office/drawing/2014/main" id="{7E649B6F-65B4-42E0-97D6-37EB426064AB}"/>
              </a:ext>
            </a:extLst>
          </p:cNvPr>
          <p:cNvPicPr>
            <a:picLocks/>
          </p:cNvPicPr>
          <p:nvPr/>
        </p:nvPicPr>
        <p:blipFill>
          <a:blip r:embed="rId12" cstate="print">
            <a:extLst>
              <a:ext uri="{28A0092B-C50C-407E-A947-70E740481C1C}">
                <a14:useLocalDpi xmlns:a14="http://schemas.microsoft.com/office/drawing/2010/main" val="0"/>
              </a:ext>
            </a:extLst>
          </a:blip>
          <a:srcRect/>
          <a:stretch/>
        </p:blipFill>
        <p:spPr>
          <a:xfrm>
            <a:off x="6834246" y="3392423"/>
            <a:ext cx="1188720" cy="795528"/>
          </a:xfrm>
          <a:prstGeom prst="rect">
            <a:avLst/>
          </a:prstGeom>
        </p:spPr>
      </p:pic>
      <p:pic>
        <p:nvPicPr>
          <p:cNvPr id="35" name="Picture 34">
            <a:extLst>
              <a:ext uri="{FF2B5EF4-FFF2-40B4-BE49-F238E27FC236}">
                <a16:creationId xmlns:a16="http://schemas.microsoft.com/office/drawing/2014/main" id="{70CF57A3-1E30-4E3D-9013-D5E77D31BE21}"/>
              </a:ext>
            </a:extLst>
          </p:cNvPr>
          <p:cNvPicPr>
            <a:picLocks/>
          </p:cNvPicPr>
          <p:nvPr/>
        </p:nvPicPr>
        <p:blipFill>
          <a:blip r:embed="rId13" cstate="print">
            <a:extLst>
              <a:ext uri="{28A0092B-C50C-407E-A947-70E740481C1C}">
                <a14:useLocalDpi xmlns:a14="http://schemas.microsoft.com/office/drawing/2010/main" val="0"/>
              </a:ext>
            </a:extLst>
          </a:blip>
          <a:srcRect/>
          <a:stretch/>
        </p:blipFill>
        <p:spPr>
          <a:xfrm>
            <a:off x="1533388" y="8078787"/>
            <a:ext cx="1188720" cy="795528"/>
          </a:xfrm>
          <a:prstGeom prst="rect">
            <a:avLst/>
          </a:prstGeom>
        </p:spPr>
      </p:pic>
      <p:pic>
        <p:nvPicPr>
          <p:cNvPr id="37" name="Picture 36">
            <a:extLst>
              <a:ext uri="{FF2B5EF4-FFF2-40B4-BE49-F238E27FC236}">
                <a16:creationId xmlns:a16="http://schemas.microsoft.com/office/drawing/2014/main" id="{7401D183-1065-4E72-9938-185407440153}"/>
              </a:ext>
            </a:extLst>
          </p:cNvPr>
          <p:cNvPicPr>
            <a:picLocks/>
          </p:cNvPicPr>
          <p:nvPr/>
        </p:nvPicPr>
        <p:blipFill>
          <a:blip r:embed="rId14" cstate="print">
            <a:extLst>
              <a:ext uri="{28A0092B-C50C-407E-A947-70E740481C1C}">
                <a14:useLocalDpi xmlns:a14="http://schemas.microsoft.com/office/drawing/2010/main" val="0"/>
              </a:ext>
            </a:extLst>
          </a:blip>
          <a:srcRect/>
          <a:stretch/>
        </p:blipFill>
        <p:spPr>
          <a:xfrm>
            <a:off x="208174" y="8076683"/>
            <a:ext cx="1188720" cy="795528"/>
          </a:xfrm>
          <a:prstGeom prst="rect">
            <a:avLst/>
          </a:prstGeom>
        </p:spPr>
      </p:pic>
      <p:pic>
        <p:nvPicPr>
          <p:cNvPr id="39" name="Picture 38">
            <a:extLst>
              <a:ext uri="{FF2B5EF4-FFF2-40B4-BE49-F238E27FC236}">
                <a16:creationId xmlns:a16="http://schemas.microsoft.com/office/drawing/2014/main" id="{DF55FF97-CBE4-435B-9214-C83393DA85D3}"/>
              </a:ext>
            </a:extLst>
          </p:cNvPr>
          <p:cNvPicPr>
            <a:picLocks/>
          </p:cNvPicPr>
          <p:nvPr/>
        </p:nvPicPr>
        <p:blipFill>
          <a:blip r:embed="rId15" cstate="print">
            <a:extLst>
              <a:ext uri="{28A0092B-C50C-407E-A947-70E740481C1C}">
                <a14:useLocalDpi xmlns:a14="http://schemas.microsoft.com/office/drawing/2010/main" val="0"/>
              </a:ext>
            </a:extLst>
          </a:blip>
          <a:srcRect/>
          <a:stretch/>
        </p:blipFill>
        <p:spPr>
          <a:xfrm>
            <a:off x="2858602" y="8078787"/>
            <a:ext cx="1188720" cy="795528"/>
          </a:xfrm>
          <a:prstGeom prst="rect">
            <a:avLst/>
          </a:prstGeom>
        </p:spPr>
      </p:pic>
      <p:pic>
        <p:nvPicPr>
          <p:cNvPr id="41" name="Picture 40">
            <a:extLst>
              <a:ext uri="{FF2B5EF4-FFF2-40B4-BE49-F238E27FC236}">
                <a16:creationId xmlns:a16="http://schemas.microsoft.com/office/drawing/2014/main" id="{65815C99-E574-4810-9B30-E80A31AF9E00}"/>
              </a:ext>
            </a:extLst>
          </p:cNvPr>
          <p:cNvPicPr>
            <a:picLocks/>
          </p:cNvPicPr>
          <p:nvPr/>
        </p:nvPicPr>
        <p:blipFill>
          <a:blip r:embed="rId16" cstate="print">
            <a:extLst>
              <a:ext uri="{28A0092B-C50C-407E-A947-70E740481C1C}">
                <a14:useLocalDpi xmlns:a14="http://schemas.microsoft.com/office/drawing/2010/main" val="0"/>
              </a:ext>
            </a:extLst>
          </a:blip>
          <a:srcRect/>
          <a:stretch/>
        </p:blipFill>
        <p:spPr>
          <a:xfrm>
            <a:off x="4183816" y="8082779"/>
            <a:ext cx="1188720" cy="795528"/>
          </a:xfrm>
          <a:prstGeom prst="rect">
            <a:avLst/>
          </a:prstGeom>
        </p:spPr>
      </p:pic>
    </p:spTree>
    <p:extLst>
      <p:ext uri="{BB962C8B-B14F-4D97-AF65-F5344CB8AC3E}">
        <p14:creationId xmlns:p14="http://schemas.microsoft.com/office/powerpoint/2010/main" val="378964193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608</TotalTime>
  <Words>459</Words>
  <Application>Microsoft Office PowerPoint</Application>
  <PresentationFormat>Custom</PresentationFormat>
  <Paragraphs>17</Paragraphs>
  <Slides>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108</cp:revision>
  <dcterms:created xsi:type="dcterms:W3CDTF">2006-08-16T00:00:00Z</dcterms:created>
  <dcterms:modified xsi:type="dcterms:W3CDTF">2022-10-06T16:26:49Z</dcterms:modified>
</cp:coreProperties>
</file>