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5/4/2016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2859" y="95248"/>
            <a:ext cx="5146997" cy="3609680"/>
          </a:xfrm>
          <a:prstGeom prst="rect">
            <a:avLst/>
          </a:prstGeom>
          <a:ln>
            <a:noFill/>
          </a:ln>
          <a:effectLst>
            <a:softEdge rad="112500"/>
          </a:effectLst>
        </p:spPr>
      </p:pic>
      <p:sp>
        <p:nvSpPr>
          <p:cNvPr id="2" name="Title 1"/>
          <p:cNvSpPr>
            <a:spLocks noGrp="1"/>
          </p:cNvSpPr>
          <p:nvPr>
            <p:ph type="ctrTitle"/>
          </p:nvPr>
        </p:nvSpPr>
        <p:spPr>
          <a:xfrm>
            <a:off x="1862858" y="3581400"/>
            <a:ext cx="5109169"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889 Corinth Court</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Candlewood ~ Mount Pleasant, SC 29464</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16005567 ~ $379,500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862858" y="4648199"/>
            <a:ext cx="5146998" cy="3030115"/>
          </a:xfrm>
        </p:spPr>
        <p:txBody>
          <a:bodyPr anchor="ctr">
            <a:noAutofit/>
          </a:bodyPr>
          <a:lstStyle/>
          <a:p>
            <a:r>
              <a:rPr lang="en-US" sz="1400" dirty="0">
                <a:solidFill>
                  <a:schemeClr val="tx2">
                    <a:lumMod val="50000"/>
                  </a:schemeClr>
                </a:solidFill>
                <a:latin typeface="Cambria" panose="02040503050406030204" pitchFamily="18" charset="0"/>
              </a:rPr>
              <a:t>If you are looking for a Mount Pleasant home with a large backyard, NO FLOOD INSURANCE and NO REGIME FEE, this may be what you are looking for! Both bathrooms have been recently </a:t>
            </a:r>
            <a:r>
              <a:rPr lang="en-US" sz="1400" dirty="0" smtClean="0">
                <a:solidFill>
                  <a:schemeClr val="tx2">
                    <a:lumMod val="50000"/>
                  </a:schemeClr>
                </a:solidFill>
                <a:latin typeface="Cambria" panose="02040503050406030204" pitchFamily="18" charset="0"/>
              </a:rPr>
              <a:t>updated. The </a:t>
            </a:r>
            <a:r>
              <a:rPr lang="en-US" sz="1400" dirty="0">
                <a:solidFill>
                  <a:schemeClr val="tx2">
                    <a:lumMod val="50000"/>
                  </a:schemeClr>
                </a:solidFill>
                <a:latin typeface="Cambria" panose="02040503050406030204" pitchFamily="18" charset="0"/>
              </a:rPr>
              <a:t>master bathroom includes a 6' soaking tub and new tile, the master bedroom has multiple closets and vaulted ceilings, the kitchen has a breakfast bar, and there is a sunroom for dining, reading or just family time. The seller recently installed a Nest thermostat to make assist with efficiency of heating and cooling in the home. The two car garage has full attic storage above it and there is additional storage throughout the home. The large backyard is fully fenced and there is backyard shed that has power. The home has been recently painted and is located at the back of a private cul-de-sac.</a:t>
            </a:r>
            <a:endParaRPr lang="en-US" sz="1400" dirty="0">
              <a:solidFill>
                <a:schemeClr val="tx2">
                  <a:lumMod val="50000"/>
                </a:schemeClr>
              </a:solidFill>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490076"/>
            <a:ext cx="1600200" cy="1066800"/>
          </a:xfrm>
          <a:prstGeom prst="rect">
            <a:avLst/>
          </a:prstGeom>
          <a:ln>
            <a:noFill/>
          </a:ln>
          <a:effectLst>
            <a:softEdge rad="112500"/>
          </a:effectLst>
        </p:spPr>
      </p:pic>
      <p:sp>
        <p:nvSpPr>
          <p:cNvPr id="20" name="Rectangle 19"/>
          <p:cNvSpPr/>
          <p:nvPr/>
        </p:nvSpPr>
        <p:spPr>
          <a:xfrm rot="5400000">
            <a:off x="2456020" y="4775288"/>
            <a:ext cx="10058403" cy="507831"/>
          </a:xfrm>
          <a:prstGeom prst="rect">
            <a:avLst/>
          </a:prstGeom>
        </p:spPr>
        <p:txBody>
          <a:bodyPr wrap="square">
            <a:spAutoFit/>
          </a:bodyPr>
          <a:lstStyle/>
          <a:p>
            <a:pPr algn="ctr"/>
            <a:r>
              <a:rPr lang="en-US" sz="2700" b="1" dirty="0">
                <a:solidFill>
                  <a:srgbClr val="FFFF00"/>
                </a:solidFill>
                <a:effectLst>
                  <a:outerShdw blurRad="38100" dist="38100" dir="2700000" algn="tl">
                    <a:srgbClr val="000000">
                      <a:alpha val="75000"/>
                    </a:srgbClr>
                  </a:outerShdw>
                </a:effectLst>
                <a:latin typeface="Cambria" panose="02040503050406030204" pitchFamily="18" charset="0"/>
              </a:rPr>
              <a:t>Agent Open with Southern Season Gift Card</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 ~ </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May 5</a:t>
            </a:r>
            <a:r>
              <a:rPr lang="en-US" sz="2700" b="1" baseline="30000" dirty="0" smtClean="0">
                <a:solidFill>
                  <a:srgbClr val="FFFF00"/>
                </a:solidFill>
                <a:effectLst>
                  <a:outerShdw blurRad="38100" dist="38100" dir="2700000" algn="tl">
                    <a:srgbClr val="000000">
                      <a:alpha val="75000"/>
                    </a:srgbClr>
                  </a:outerShdw>
                </a:effectLst>
                <a:latin typeface="Cambria" panose="02040503050406030204" pitchFamily="18" charset="0"/>
              </a:rPr>
              <a:t>th</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 11a-1p</a:t>
            </a:r>
            <a:endParaRPr lang="en-US" sz="2700" b="1" dirty="0">
              <a:solidFill>
                <a:srgbClr val="FFFF00"/>
              </a:solidFill>
              <a:effectLst>
                <a:outerShdw blurRad="38100" dist="38100" dir="2700000" algn="tl">
                  <a:srgbClr val="000000">
                    <a:alpha val="75000"/>
                  </a:srgbClr>
                </a:outerShdw>
              </a:effectLst>
              <a:latin typeface="Cambria" panose="02040503050406030204" pitchFamily="18" charset="0"/>
            </a:endParaRP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103570"/>
            <a:ext cx="1600200" cy="118350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60" y="2759876"/>
            <a:ext cx="1600200" cy="1066800"/>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60" y="5299476"/>
            <a:ext cx="1600200" cy="1143000"/>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60" y="7915275"/>
            <a:ext cx="1600200" cy="1066800"/>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9460" y="4029676"/>
            <a:ext cx="1600200" cy="1066800"/>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9460" y="6645476"/>
            <a:ext cx="1600200" cy="1066800"/>
          </a:xfrm>
          <a:prstGeom prst="rect">
            <a:avLst/>
          </a:prstGeom>
          <a:ln>
            <a:noFill/>
          </a:ln>
          <a:effectLst>
            <a:softEdge rad="112500"/>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62859" y="7915275"/>
            <a:ext cx="1600200" cy="1066800"/>
          </a:xfrm>
          <a:prstGeom prst="rect">
            <a:avLst/>
          </a:prstGeom>
          <a:ln>
            <a:noFill/>
          </a:ln>
          <a:effectLst>
            <a:softEdge rad="112500"/>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636258" y="7930446"/>
            <a:ext cx="1600200" cy="1066800"/>
          </a:xfrm>
          <a:prstGeom prst="rect">
            <a:avLst/>
          </a:prstGeom>
          <a:ln>
            <a:noFill/>
          </a:ln>
          <a:effectLst>
            <a:softEdge rad="112500"/>
          </a:effectLst>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409656" y="7930446"/>
            <a:ext cx="1600200" cy="106680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TotalTime>
  <Words>181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889 Corinth Court Candlewood ~ Mount Pleasant, SC 29464 MLS# 16005567 ~ $379,500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18</cp:revision>
  <dcterms:created xsi:type="dcterms:W3CDTF">2006-08-16T00:00:00Z</dcterms:created>
  <dcterms:modified xsi:type="dcterms:W3CDTF">2016-05-04T18:49:58Z</dcterms:modified>
</cp:coreProperties>
</file>