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776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372" y="6126480"/>
            <a:ext cx="7553657" cy="2734568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Welcome home to this beautiful 3 story Charleston single that exudes Southern Charm! Step inside to a foyer with a formal dining room and living room on each side. Continue in to the spacious kitchen that flows into the eat-in area and great room. A screen porch adds to your living space, along with a 2-car detached garage and extra parking pad. Head upstairs to the second floor that includes the master bedroom along with 2 additional bedrooms and a loft. The 3rd floor has a bedroom and full bathroom. Crescent built home offering eco-friendly features and high energy standards including 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EStar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appliances, radiant barrier in attic, Carrier 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Purion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 14 SEER AC, high efficiency gas furnace, HVAC ductwork insulated to R-8, tankless water heater, programmable thermostats, Low-E window. </a:t>
            </a:r>
          </a:p>
          <a:p>
            <a:r>
              <a:rPr lang="en-US" sz="1400" i="1" dirty="0">
                <a:solidFill>
                  <a:schemeClr val="tx1"/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Check out the Hampton B floor plan at crescenthomes.net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753600"/>
            <a:ext cx="77724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of Summerville | 118 W Richardson Ave | 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1" y="8839200"/>
            <a:ext cx="3505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Beth Mandell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 803-463-7734 | O 843-871-2121 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bmandell@century21properties.com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www.bestcarolinahomedeals.com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4704E30-01AB-4A37-BD30-558E0935BED8}"/>
              </a:ext>
            </a:extLst>
          </p:cNvPr>
          <p:cNvGrpSpPr/>
          <p:nvPr/>
        </p:nvGrpSpPr>
        <p:grpSpPr>
          <a:xfrm>
            <a:off x="0" y="-7694"/>
            <a:ext cx="7772400" cy="677108"/>
            <a:chOff x="0" y="-7694"/>
            <a:chExt cx="7772400" cy="677108"/>
          </a:xfrm>
        </p:grpSpPr>
        <p:sp>
          <p:nvSpPr>
            <p:cNvPr id="6" name="Rectangle 5"/>
            <p:cNvSpPr/>
            <p:nvPr/>
          </p:nvSpPr>
          <p:spPr>
            <a:xfrm>
              <a:off x="0" y="36984"/>
              <a:ext cx="7772400" cy="587752"/>
            </a:xfrm>
            <a:prstGeom prst="rect">
              <a:avLst/>
            </a:prstGeom>
            <a:solidFill>
              <a:srgbClr val="BEAF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-7694"/>
              <a:ext cx="7772400" cy="67710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2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88 Crossandra Avenue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White Gables | Summerville, SC 29483 | MLS# 19018618 | $319,999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615" y="9014392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086600" y="8879076"/>
            <a:ext cx="615899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36992" y="834787"/>
            <a:ext cx="3898417" cy="5197891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74525" y="3552532"/>
            <a:ext cx="1494510" cy="1120883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74526" y="2193270"/>
            <a:ext cx="1494509" cy="1120882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75045" y="834787"/>
            <a:ext cx="1493470" cy="1120103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4113" y="4912996"/>
            <a:ext cx="1492909" cy="1119682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74525" y="4911795"/>
            <a:ext cx="1494510" cy="1120883"/>
          </a:xfrm>
          <a:prstGeom prst="rect">
            <a:avLst/>
          </a:prstGeom>
          <a:ln>
            <a:solidFill>
              <a:srgbClr val="BEAF87"/>
            </a:solidFill>
          </a:ln>
        </p:spPr>
      </p:pic>
      <p:sp>
        <p:nvSpPr>
          <p:cNvPr id="14" name="Rectangle 13"/>
          <p:cNvSpPr/>
          <p:nvPr/>
        </p:nvSpPr>
        <p:spPr>
          <a:xfrm>
            <a:off x="1088041" y="5105400"/>
            <a:ext cx="5596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New Price!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71DE463-B004-43CD-975C-6C6EBD9A5C6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312" y="3553332"/>
            <a:ext cx="1494510" cy="1120883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AB7FB99-A78D-43D4-9CA9-285C66ADBEC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313" y="2193670"/>
            <a:ext cx="1494509" cy="1120882"/>
          </a:xfrm>
          <a:prstGeom prst="rect">
            <a:avLst/>
          </a:prstGeom>
          <a:ln>
            <a:solidFill>
              <a:srgbClr val="BEAF87"/>
            </a:solidFill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6F1125C-7B73-4464-8107-2E7B3E84327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832" y="834787"/>
            <a:ext cx="1493470" cy="1120103"/>
          </a:xfrm>
          <a:prstGeom prst="rect">
            <a:avLst/>
          </a:prstGeom>
          <a:ln>
            <a:solidFill>
              <a:srgbClr val="BEAF87"/>
            </a:solidFill>
          </a:ln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207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56</cp:revision>
  <dcterms:created xsi:type="dcterms:W3CDTF">2006-08-16T00:00:00Z</dcterms:created>
  <dcterms:modified xsi:type="dcterms:W3CDTF">2019-09-11T12:44:13Z</dcterms:modified>
</cp:coreProperties>
</file>