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72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7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5"/>
            <a:ext cx="6606540" cy="28003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3"/>
            <a:ext cx="3432810" cy="844846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3"/>
            <a:ext cx="3432810" cy="844846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7"/>
            <a:ext cx="3434160" cy="737573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7"/>
            <a:ext cx="3435508" cy="737573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4"/>
            <a:ext cx="4344988" cy="1092581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4"/>
            <a:ext cx="2557066" cy="87566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7"/>
            <a:ext cx="6995160" cy="21336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3"/>
            <a:ext cx="6995160" cy="8448464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gentownedrealty.com/" TargetMode="External"/><Relationship Id="rId13" Type="http://schemas.openxmlformats.org/officeDocument/2006/relationships/image" Target="../media/image10.jpg"/><Relationship Id="rId3" Type="http://schemas.openxmlformats.org/officeDocument/2006/relationships/image" Target="../media/image2.jpg"/><Relationship Id="rId7" Type="http://schemas.openxmlformats.org/officeDocument/2006/relationships/hyperlink" Target="mailto:susanweeksdesign@gmail.com" TargetMode="External"/><Relationship Id="rId12" Type="http://schemas.openxmlformats.org/officeDocument/2006/relationships/image" Target="../media/image9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8.jpg"/><Relationship Id="rId5" Type="http://schemas.openxmlformats.org/officeDocument/2006/relationships/image" Target="../media/image4.jpg"/><Relationship Id="rId10" Type="http://schemas.openxmlformats.org/officeDocument/2006/relationships/image" Target="../media/image7.gif"/><Relationship Id="rId4" Type="http://schemas.openxmlformats.org/officeDocument/2006/relationships/image" Target="../media/image3.jpg"/><Relationship Id="rId9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704" y="10886"/>
            <a:ext cx="7772400" cy="540781"/>
          </a:xfrm>
        </p:spPr>
        <p:txBody>
          <a:bodyPr>
            <a:noAutofit/>
          </a:bodyPr>
          <a:lstStyle/>
          <a:p>
            <a:r>
              <a:rPr lang="en-US" sz="2600" b="1" i="1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Come See This Cutie Today! EASY To Show!</a:t>
            </a:r>
            <a:endParaRPr lang="en-US" sz="2600" i="1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755" y="7949863"/>
            <a:ext cx="6449556" cy="3374588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solidFill>
                  <a:schemeClr val="tx2"/>
                </a:solidFill>
                <a:latin typeface="Georgia" panose="02040502050405020303" pitchFamily="18" charset="0"/>
              </a:rPr>
              <a:t>~~Limited time through December!~~</a:t>
            </a:r>
          </a:p>
          <a:p>
            <a:r>
              <a:rPr lang="en-US" sz="1600" b="1" dirty="0">
                <a:solidFill>
                  <a:schemeClr val="tx2"/>
                </a:solidFill>
                <a:latin typeface="Georgia" panose="02040502050405020303" pitchFamily="18" charset="0"/>
              </a:rPr>
              <a:t>$2000 towards Buyer Closing Costs for ratified contract that goes to closing!</a:t>
            </a:r>
          </a:p>
          <a:p>
            <a:endParaRPr lang="en-US" sz="1600" b="1" dirty="0">
              <a:solidFill>
                <a:schemeClr val="tx2"/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2"/>
                </a:solidFill>
                <a:latin typeface="Georgia" panose="02040502050405020303" pitchFamily="18" charset="0"/>
              </a:rPr>
              <a:t>Golf course community! Adorable cottage-like 3 BR/2 BA home on a quiet </a:t>
            </a:r>
            <a:r>
              <a:rPr lang="en-US" sz="1600" dirty="0" err="1">
                <a:solidFill>
                  <a:schemeClr val="tx2"/>
                </a:solidFill>
                <a:latin typeface="Georgia" panose="02040502050405020303" pitchFamily="18" charset="0"/>
              </a:rPr>
              <a:t>cul</a:t>
            </a:r>
            <a:r>
              <a:rPr lang="en-US" sz="1600" dirty="0">
                <a:solidFill>
                  <a:schemeClr val="tx2"/>
                </a:solidFill>
                <a:latin typeface="Georgia" panose="02040502050405020303" pitchFamily="18" charset="0"/>
              </a:rPr>
              <a:t> de sac - no worries about thru-traffic. Two bedrooms downstairs and Master BR upstairs. Master is HUGE with large walk-in closet and bathroom. NEW carpet. Living Room and Dining Rm have wood look laminate floors as well as the other 2 bedrooms. Laundry Area downstairs. Open galley kitchen with neutral colors. Detached garage and screened porch. Large back yard! This sweet home is waiting to be enjoyed!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9365" y="2116146"/>
            <a:ext cx="1097280" cy="146304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9365" y="5235447"/>
            <a:ext cx="1097280" cy="146304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9365" y="3675797"/>
            <a:ext cx="1097280" cy="146304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4" y="556494"/>
            <a:ext cx="6449559" cy="639625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9365" y="556495"/>
            <a:ext cx="1097280" cy="1463041"/>
          </a:xfrm>
          <a:prstGeom prst="rect">
            <a:avLst/>
          </a:prstGeom>
          <a:ln>
            <a:noFill/>
          </a:ln>
          <a:effectLst/>
        </p:spPr>
      </p:pic>
      <p:sp>
        <p:nvSpPr>
          <p:cNvPr id="13" name="Rectangle 12"/>
          <p:cNvSpPr/>
          <p:nvPr/>
        </p:nvSpPr>
        <p:spPr>
          <a:xfrm>
            <a:off x="2360496" y="11587817"/>
            <a:ext cx="3048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Susan Weeks</a:t>
            </a:r>
          </a:p>
          <a:p>
            <a:pPr algn="ctr"/>
            <a:br>
              <a:rPr lang="en-US" sz="1400" b="1" dirty="0">
                <a:latin typeface="Georgia" panose="02040502050405020303" pitchFamily="18" charset="0"/>
              </a:rPr>
            </a:br>
            <a:r>
              <a:rPr lang="en-US" sz="1400" dirty="0">
                <a:latin typeface="Georgia" panose="02040502050405020303" pitchFamily="18" charset="0"/>
              </a:rPr>
              <a:t>(843) 813-0495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  <a:hlinkClick r:id="rId7"/>
              </a:rPr>
              <a:t>susanweeksdesign@gmail.com</a:t>
            </a:r>
            <a:r>
              <a:rPr lang="en-US" sz="1400" dirty="0">
                <a:latin typeface="Georgia" panose="02040502050405020303" pitchFamily="18" charset="0"/>
              </a:rPr>
              <a:t> 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  <a:hlinkClick r:id="rId8"/>
              </a:rPr>
              <a:t>www.agentownedrealty.com</a:t>
            </a:r>
            <a:r>
              <a:rPr lang="en-US" sz="1400" dirty="0">
                <a:latin typeface="Georgia" panose="02040502050405020303" pitchFamily="18" charset="0"/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77470" y="11474053"/>
            <a:ext cx="1019175" cy="1273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4129" y="11421258"/>
            <a:ext cx="18097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3629" y="12249933"/>
            <a:ext cx="219075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</a:rPr>
              <a:t>AgentOwned Charleston Group</a:t>
            </a:r>
          </a:p>
          <a:p>
            <a:pPr algn="ctr"/>
            <a:r>
              <a:rPr lang="en-US" sz="1000" dirty="0">
                <a:latin typeface="Georgia" panose="02040502050405020303" pitchFamily="18" charset="0"/>
              </a:rPr>
              <a:t>902 Savannah Hwy</a:t>
            </a:r>
          </a:p>
          <a:p>
            <a:pPr algn="ctr"/>
            <a:r>
              <a:rPr lang="en-US" sz="1000" dirty="0">
                <a:latin typeface="Georgia" panose="02040502050405020303" pitchFamily="18" charset="0"/>
              </a:rPr>
              <a:t>Charleston, SC 29407-7802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9365" y="9914399"/>
            <a:ext cx="1097280" cy="146304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9365" y="6795098"/>
            <a:ext cx="1097280" cy="146304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9365" y="8354749"/>
            <a:ext cx="1097280" cy="1463040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75754" y="6934200"/>
            <a:ext cx="644955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Georgia" panose="02040502050405020303" pitchFamily="18" charset="0"/>
              </a:rPr>
              <a:t>8907 Planters Row Lane</a:t>
            </a:r>
            <a:br>
              <a:rPr lang="en-US" dirty="0">
                <a:solidFill>
                  <a:schemeClr val="tx2"/>
                </a:solidFill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tx2"/>
                </a:solidFill>
                <a:latin typeface="Georgia" panose="02040502050405020303" pitchFamily="18" charset="0"/>
              </a:rPr>
              <a:t>Wescott Plantation | Summerville, SC 29485</a:t>
            </a:r>
          </a:p>
          <a:p>
            <a:pPr algn="ctr"/>
            <a:r>
              <a:rPr lang="en-US" sz="1800" dirty="0">
                <a:solidFill>
                  <a:schemeClr val="tx2"/>
                </a:solidFill>
                <a:latin typeface="Georgia" panose="02040502050405020303" pitchFamily="18" charset="0"/>
              </a:rPr>
              <a:t>MLS# 18012266 | $189,000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139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Come See This Cutie Today! EASY To Show!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20</cp:revision>
  <dcterms:created xsi:type="dcterms:W3CDTF">2006-08-16T00:00:00Z</dcterms:created>
  <dcterms:modified xsi:type="dcterms:W3CDTF">2018-12-17T12:48:28Z</dcterms:modified>
</cp:coreProperties>
</file>