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56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264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0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00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366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621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247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766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708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84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28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711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9CA75-CAF6-4563-9C09-3EAA91F551DF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00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37811" y="710171"/>
            <a:ext cx="5296778" cy="397258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</a:extLst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" y="8573"/>
            <a:ext cx="7772399" cy="57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i="1" dirty="0">
                <a:solidFill>
                  <a:srgbClr val="00B0F0"/>
                </a:solidFill>
                <a:latin typeface="Times New Roman" panose="02020603050405020304" pitchFamily="18" charset="0"/>
              </a:rPr>
              <a:t>Office Suite For Lease!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9042400"/>
            <a:ext cx="7772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Bonnie Miller</a:t>
            </a:r>
            <a:b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843.884.3901 O ~ 843.693.2647 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bcm.olddom@gmail.com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Old Dominion, REALTORS </a:t>
            </a:r>
            <a:r>
              <a:rPr kumimoji="0" lang="en-US" altLang="en-US" sz="1000" b="0" i="0" u="none" strike="noStrike" cap="none" normalizeH="0" baseline="0" noProof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·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890 Johnnie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Dodds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Blvd </a:t>
            </a:r>
            <a:r>
              <a:rPr kumimoji="0" lang="en-US" altLang="en-US" sz="1000" b="0" i="0" u="none" strike="noStrike" cap="none" normalizeH="0" baseline="0" noProof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·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Mt Pleasant, SC 29464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221908" y="5602293"/>
            <a:ext cx="7328585" cy="2175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Approx</a:t>
            </a:r>
            <a:r>
              <a:rPr lang="en-US" altLang="en-US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 1750 </a:t>
            </a:r>
            <a:r>
              <a:rPr lang="en-US" altLang="en-US" sz="1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Sqft</a:t>
            </a:r>
            <a:r>
              <a:rPr lang="en-US" altLang="en-US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 Office Suite.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Large reception/waiting area plus 2 spacious private offices.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Common area/kitchen shared.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Private bathroom.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Entire suite freshly painted, and new laminate flooring throughout.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Office suite located in </a:t>
            </a:r>
            <a:r>
              <a:rPr lang="en-US" altLang="en-US" sz="1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Bldg</a:t>
            </a:r>
            <a:r>
              <a:rPr lang="en-US" altLang="en-US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 # 2 Suite B on the 2nd floor.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E02A9308-8E39-49E7-90DC-4BD54B138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4799546"/>
            <a:ext cx="7772399" cy="802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latin typeface="Times New Roman" panose="02020603050405020304" pitchFamily="18" charset="0"/>
              </a:rPr>
              <a:t>890 Johnnie Dodds Blvd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Bldg</a:t>
            </a:r>
            <a:r>
              <a:rPr lang="en-US" altLang="en-US" sz="2800" b="1" dirty="0">
                <a:latin typeface="Times New Roman" panose="02020603050405020304" pitchFamily="18" charset="0"/>
              </a:rPr>
              <a:t> #2 Suite B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latin typeface="Times New Roman" panose="02020603050405020304" pitchFamily="18" charset="0"/>
              </a:rPr>
              <a:t>Mount Pleasant, SC ~ $1,600</a:t>
            </a:r>
            <a:endParaRPr kumimoji="0" lang="en-US" altLang="en-US" sz="1600" b="0" i="1" u="none" strike="noStrike" cap="none" normalizeH="0" baseline="0" dirty="0">
              <a:ln>
                <a:noFill/>
              </a:ln>
              <a:latin typeface="Arial" panose="020B0604020202020204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D7A7E69-B221-4A61-B3B1-A576D2534CCA}"/>
              </a:ext>
            </a:extLst>
          </p:cNvPr>
          <p:cNvGrpSpPr/>
          <p:nvPr/>
        </p:nvGrpSpPr>
        <p:grpSpPr>
          <a:xfrm>
            <a:off x="644072" y="7778162"/>
            <a:ext cx="6484256" cy="1143000"/>
            <a:chOff x="564683" y="7778162"/>
            <a:chExt cx="6484256" cy="1143000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BD795C73-BF93-49C7-AE05-AA26E696DFC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690084" y="7778162"/>
              <a:ext cx="857250" cy="1143000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C62770E7-2D8E-4767-BDF7-34214517FB8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64683" y="7778162"/>
              <a:ext cx="857250" cy="1143000"/>
            </a:xfrm>
            <a:prstGeom prst="rect">
              <a:avLst/>
            </a:prstGeom>
          </p:spPr>
        </p:pic>
        <p:pic>
          <p:nvPicPr>
            <p:cNvPr id="7" name="Picture 6" descr="A room with a wooden floor&#10;&#10;Description automatically generated">
              <a:extLst>
                <a:ext uri="{FF2B5EF4-FFF2-40B4-BE49-F238E27FC236}">
                  <a16:creationId xmlns:a16="http://schemas.microsoft.com/office/drawing/2014/main" id="{075F01C1-ADD6-48E1-BA2C-08D1EAFE558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5485" y="7778162"/>
              <a:ext cx="857250" cy="1143000"/>
            </a:xfrm>
            <a:prstGeom prst="rect">
              <a:avLst/>
            </a:prstGeom>
          </p:spPr>
        </p:pic>
        <p:pic>
          <p:nvPicPr>
            <p:cNvPr id="11" name="Picture 10" descr="A view of a hard wood floor next to a window&#10;&#10;Description automatically generated">
              <a:extLst>
                <a:ext uri="{FF2B5EF4-FFF2-40B4-BE49-F238E27FC236}">
                  <a16:creationId xmlns:a16="http://schemas.microsoft.com/office/drawing/2014/main" id="{6A7DD87C-4CB2-409A-8748-B5F643C0DB4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40886" y="7778162"/>
              <a:ext cx="857250" cy="1143000"/>
            </a:xfrm>
            <a:prstGeom prst="rect">
              <a:avLst/>
            </a:prstGeom>
          </p:spPr>
        </p:pic>
        <p:pic>
          <p:nvPicPr>
            <p:cNvPr id="15" name="Picture 14" descr="A screen door&#10;&#10;Description automatically generated">
              <a:extLst>
                <a:ext uri="{FF2B5EF4-FFF2-40B4-BE49-F238E27FC236}">
                  <a16:creationId xmlns:a16="http://schemas.microsoft.com/office/drawing/2014/main" id="{BBB14C2D-5611-40A1-B712-D15ED1661B0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66287" y="7778162"/>
              <a:ext cx="857250" cy="1143000"/>
            </a:xfrm>
            <a:prstGeom prst="rect">
              <a:avLst/>
            </a:prstGeom>
          </p:spPr>
        </p:pic>
        <p:pic>
          <p:nvPicPr>
            <p:cNvPr id="19" name="Picture 18" descr="A close up of a door&#10;&#10;Description automatically generated">
              <a:extLst>
                <a:ext uri="{FF2B5EF4-FFF2-40B4-BE49-F238E27FC236}">
                  <a16:creationId xmlns:a16="http://schemas.microsoft.com/office/drawing/2014/main" id="{A9E317F8-2A6A-42C4-8688-111BC018C9D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1689" y="7778162"/>
              <a:ext cx="857250" cy="1143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57907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102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9</cp:revision>
  <dcterms:created xsi:type="dcterms:W3CDTF">2017-03-07T13:58:53Z</dcterms:created>
  <dcterms:modified xsi:type="dcterms:W3CDTF">2020-08-28T17:02:12Z</dcterms:modified>
</cp:coreProperties>
</file>