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5" d="100"/>
          <a:sy n="75" d="100"/>
        </p:scale>
        <p:origin x="2100" y="564"/>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6/15/2018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6/15/2018</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278"/>
            <a:ext cx="7315200" cy="4861047"/>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1" y="9075882"/>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05000" y="6366035"/>
            <a:ext cx="5406228" cy="2555005"/>
          </a:xfrm>
        </p:spPr>
        <p:txBody>
          <a:bodyPr anchor="ctr">
            <a:noAutofit/>
          </a:bodyPr>
          <a:lstStyle/>
          <a:p>
            <a:r>
              <a:rPr lang="en-US" sz="1300" dirty="0">
                <a:solidFill>
                  <a:schemeClr val="tx2">
                    <a:lumMod val="75000"/>
                  </a:schemeClr>
                </a:solidFill>
                <a:latin typeface="Century Gothic" panose="020B0502020202020204" pitchFamily="34" charset="0"/>
              </a:rPr>
              <a:t>This charming 3 bedroom 2.5 bath home has everything you are looking for! Smooth ceiling, gas fire place, open living room, open kitchen with professional paint and design! Our genius seller built the kitchen island and it is moveable! What better way to entertain your guest with an island you can move!! Bedrooms are located upstairs and painted equally as charming as the decor down stairs. </a:t>
            </a:r>
          </a:p>
          <a:p>
            <a:r>
              <a:rPr lang="en-US" sz="1300" dirty="0">
                <a:solidFill>
                  <a:schemeClr val="tx2">
                    <a:lumMod val="75000"/>
                  </a:schemeClr>
                </a:solidFill>
                <a:latin typeface="Century Gothic" panose="020B0502020202020204" pitchFamily="34" charset="0"/>
              </a:rPr>
              <a:t>Master bedroom is over sized and comfortably fits a California King and the master bath boasts a jetted tub and separate shower. Screened porch, privacy fence and cul-de-sac finish off the check list for everything you want in your new home! Buck Run is in a super location close to I-26, Trident Hospital, CSU, Wannamaker Park and Boeing.</a:t>
            </a:r>
          </a:p>
        </p:txBody>
      </p:sp>
      <p:sp>
        <p:nvSpPr>
          <p:cNvPr id="17" name="Rectangle 16"/>
          <p:cNvSpPr/>
          <p:nvPr/>
        </p:nvSpPr>
        <p:spPr>
          <a:xfrm>
            <a:off x="1" y="9236214"/>
            <a:ext cx="7315199" cy="707886"/>
          </a:xfrm>
          <a:prstGeom prst="rect">
            <a:avLst/>
          </a:prstGeom>
        </p:spPr>
        <p:txBody>
          <a:bodyPr wrap="square">
            <a:spAutoFit/>
          </a:bodyPr>
          <a:lstStyle/>
          <a:p>
            <a:pPr algn="ctr"/>
            <a:r>
              <a:rPr lang="en-US" sz="1600" dirty="0">
                <a:solidFill>
                  <a:srgbClr val="00325C"/>
                </a:solidFill>
                <a:latin typeface="Century Gothic" panose="020B0502020202020204" pitchFamily="34" charset="0"/>
              </a:rPr>
              <a:t>Connie White, Broker</a:t>
            </a:r>
          </a:p>
          <a:p>
            <a:pPr algn="ctr"/>
            <a:r>
              <a:rPr lang="en-US" sz="1200" dirty="0">
                <a:solidFill>
                  <a:srgbClr val="00325C"/>
                </a:solidFill>
                <a:latin typeface="Century Gothic" panose="020B0502020202020204" pitchFamily="34" charset="0"/>
              </a:rPr>
              <a:t>843-532-3356</a:t>
            </a:r>
          </a:p>
          <a:p>
            <a:pPr algn="ctr"/>
            <a:r>
              <a:rPr lang="en-US" sz="1200" dirty="0">
                <a:solidFill>
                  <a:srgbClr val="00325C"/>
                </a:solidFill>
                <a:latin typeface="Century Gothic" panose="020B0502020202020204" pitchFamily="34" charset="0"/>
              </a:rPr>
              <a:t>conniesyouragent@gmail.com</a:t>
            </a:r>
            <a:endParaRPr lang="en-US" sz="1050" dirty="0">
              <a:solidFill>
                <a:srgbClr val="00325C"/>
              </a:solidFill>
              <a:latin typeface="Century Gothic" panose="020B0502020202020204" pitchFamily="34" charset="0"/>
            </a:endParaRPr>
          </a:p>
        </p:txBody>
      </p:sp>
      <p:sp>
        <p:nvSpPr>
          <p:cNvPr id="18" name="Rectangle 17"/>
          <p:cNvSpPr/>
          <p:nvPr/>
        </p:nvSpPr>
        <p:spPr>
          <a:xfrm>
            <a:off x="-12703" y="9856533"/>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sp>
        <p:nvSpPr>
          <p:cNvPr id="23" name="Rectangle 22"/>
          <p:cNvSpPr/>
          <p:nvPr/>
        </p:nvSpPr>
        <p:spPr>
          <a:xfrm>
            <a:off x="0" y="0"/>
            <a:ext cx="7315200" cy="830997"/>
          </a:xfrm>
          <a:prstGeom prst="rect">
            <a:avLst/>
          </a:prstGeom>
          <a:noFill/>
        </p:spPr>
        <p:txBody>
          <a:bodyPr wrap="square">
            <a:spAutoFit/>
          </a:bodyPr>
          <a:lstStyle/>
          <a:p>
            <a:pPr algn="ctr"/>
            <a:r>
              <a:rPr lang="en-US" sz="4800" b="1" dirty="0">
                <a:ln w="3175">
                  <a:noFill/>
                </a:ln>
                <a:solidFill>
                  <a:schemeClr val="bg1"/>
                </a:solidFill>
                <a:effectLst>
                  <a:outerShdw blurRad="38100" dist="38100" dir="2700000" algn="tl">
                    <a:srgbClr val="000000">
                      <a:alpha val="43137"/>
                    </a:srgbClr>
                  </a:outerShdw>
                </a:effectLst>
                <a:latin typeface="Freestyle Script" panose="030804020302050B0404" pitchFamily="66" charset="0"/>
              </a:rPr>
              <a:t>Quiet Cul-de-sac Home Near Everything</a:t>
            </a:r>
          </a:p>
        </p:txBody>
      </p:sp>
      <p:sp>
        <p:nvSpPr>
          <p:cNvPr id="2" name="Title 1"/>
          <p:cNvSpPr>
            <a:spLocks noGrp="1"/>
          </p:cNvSpPr>
          <p:nvPr>
            <p:ph type="ctrTitle"/>
          </p:nvPr>
        </p:nvSpPr>
        <p:spPr>
          <a:xfrm>
            <a:off x="1905000" y="4941351"/>
            <a:ext cx="5402260" cy="1424684"/>
          </a:xfrm>
        </p:spPr>
        <p:txBody>
          <a:bodyPr anchor="ctr">
            <a:noAutofit/>
            <a:scene3d>
              <a:camera prst="orthographicFront"/>
              <a:lightRig rig="soft" dir="t">
                <a:rot lat="0" lon="0" rev="17220000"/>
              </a:lightRig>
            </a:scene3d>
            <a:sp3d prstMaterial="softEdge"/>
          </a:bodyPr>
          <a:lstStyle/>
          <a:p>
            <a:r>
              <a:rPr lang="en-US" sz="2800" b="0" cap="none" dirty="0">
                <a:ln w="10541" cmpd="sng">
                  <a:noFill/>
                  <a:prstDash val="solid"/>
                </a:ln>
                <a:solidFill>
                  <a:schemeClr val="tx2"/>
                </a:solidFill>
                <a:effectLst/>
                <a:latin typeface="Century Gothic" panose="020B0502020202020204" pitchFamily="34" charset="0"/>
              </a:rPr>
              <a:t>8966 Buck Run Court</a:t>
            </a:r>
            <a:br>
              <a:rPr lang="en-US" sz="2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Buck Run at Deer Park :: North Charleston</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MLS# 18016683 :: $225,000</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3 Bed / 2½  Bath</a:t>
            </a:r>
            <a:endParaRPr lang="en-US" sz="1200" b="0" cap="none" dirty="0">
              <a:ln w="10541" cmpd="sng">
                <a:noFill/>
                <a:prstDash val="solid"/>
              </a:ln>
              <a:solidFill>
                <a:schemeClr val="tx2"/>
              </a:solidFill>
              <a:effectLst/>
              <a:latin typeface="Century Gothic" panose="020B0502020202020204" pitchFamily="34" charset="0"/>
            </a:endParaRPr>
          </a:p>
        </p:txBody>
      </p:sp>
      <p:sp>
        <p:nvSpPr>
          <p:cNvPr id="5" name="Diagonal Stripe 4"/>
          <p:cNvSpPr/>
          <p:nvPr/>
        </p:nvSpPr>
        <p:spPr>
          <a:xfrm rot="5400000">
            <a:off x="6630245" y="-890411"/>
            <a:ext cx="1827110" cy="1828800"/>
          </a:xfrm>
          <a:prstGeom prst="diagStrip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2716896">
            <a:off x="6941501" y="-555080"/>
            <a:ext cx="1616147" cy="646331"/>
          </a:xfrm>
          <a:prstGeom prst="rect">
            <a:avLst/>
          </a:prstGeom>
          <a:noFill/>
        </p:spPr>
        <p:txBody>
          <a:bodyPr wrap="none" rtlCol="0">
            <a:spAutoFit/>
          </a:bodyPr>
          <a:lstStyle/>
          <a:p>
            <a:pPr algn="ctr"/>
            <a:r>
              <a:rPr lang="en-US" sz="1800" b="1" i="1" dirty="0">
                <a:solidFill>
                  <a:schemeClr val="bg1"/>
                </a:solidFill>
                <a:effectLst>
                  <a:outerShdw blurRad="38100" dist="38100" dir="2700000" algn="tl">
                    <a:srgbClr val="000000">
                      <a:alpha val="43137"/>
                    </a:srgbClr>
                  </a:outerShdw>
                </a:effectLst>
                <a:latin typeface="Trebuchet MS" panose="020B0603020202020204" pitchFamily="34" charset="0"/>
              </a:rPr>
              <a:t>Just Reduced</a:t>
            </a:r>
            <a:br>
              <a:rPr lang="en-US" sz="1800" b="1" i="1"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1800" b="1" i="1" dirty="0">
                <a:solidFill>
                  <a:schemeClr val="bg1"/>
                </a:solidFill>
                <a:effectLst>
                  <a:outerShdw blurRad="38100" dist="38100" dir="2700000" algn="tl">
                    <a:srgbClr val="000000">
                      <a:alpha val="43137"/>
                    </a:srgbClr>
                  </a:outerShdw>
                </a:effectLst>
                <a:latin typeface="Trebuchet MS" panose="020B0603020202020204" pitchFamily="34" charset="0"/>
              </a:rPr>
              <a:t>$785,000!</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75" y="5011703"/>
            <a:ext cx="1828799" cy="1215129"/>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75" y="7892529"/>
            <a:ext cx="1828800" cy="1215314"/>
          </a:xfrm>
          <a:prstGeom prst="rect">
            <a:avLst/>
          </a:prstGeom>
          <a:ln>
            <a:no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75" y="6452114"/>
            <a:ext cx="1828800" cy="1215225"/>
          </a:xfrm>
          <a:prstGeom prst="rect">
            <a:avLst/>
          </a:prstGeom>
          <a:ln>
            <a:noFill/>
          </a:ln>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21" y="9268437"/>
            <a:ext cx="849342" cy="643440"/>
          </a:xfrm>
          <a:prstGeom prst="rect">
            <a:avLst/>
          </a:prstGeom>
          <a:ln w="12700">
            <a:noFill/>
          </a:ln>
          <a:effectLst/>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43650" y="9377206"/>
            <a:ext cx="850392" cy="425903"/>
          </a:xfrm>
          <a:prstGeom prst="rect">
            <a:avLst/>
          </a:prstGeom>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354</TotalTime>
  <Words>178</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8966 Buck Run Court Buck Run at Deer Park :: North Charleston MLS# 18016683 :: $225,000 3 Bed / 2½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69</cp:revision>
  <dcterms:created xsi:type="dcterms:W3CDTF">2006-08-16T00:00:00Z</dcterms:created>
  <dcterms:modified xsi:type="dcterms:W3CDTF">2018-06-15T13:22:54Z</dcterms:modified>
</cp:coreProperties>
</file>