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67C8"/>
    <a:srgbClr val="0026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04" y="6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19455" y="2888488"/>
            <a:ext cx="6882939" cy="2319129"/>
          </a:xfrm>
        </p:spPr>
        <p:txBody>
          <a:bodyPr tIns="45720" bIns="45720" anchor="ctr">
            <a:normAutofit/>
          </a:bodyPr>
          <a:lstStyle>
            <a:lvl1pPr algn="ctr">
              <a:lnSpc>
                <a:spcPct val="80000"/>
              </a:lnSpc>
              <a:defRPr sz="4800" spc="0" baseline="0"/>
            </a:lvl1pPr>
          </a:lstStyle>
          <a:p>
            <a:r>
              <a:rPr lang="en-US"/>
              <a:t>Click to edit Master title style</a:t>
            </a:r>
            <a:endParaRPr lang="en-US" dirty="0"/>
          </a:p>
        </p:txBody>
      </p:sp>
      <p:sp>
        <p:nvSpPr>
          <p:cNvPr id="3" name="Subtitle 2"/>
          <p:cNvSpPr>
            <a:spLocks noGrp="1"/>
          </p:cNvSpPr>
          <p:nvPr>
            <p:ph type="subTitle" idx="1"/>
          </p:nvPr>
        </p:nvSpPr>
        <p:spPr>
          <a:xfrm>
            <a:off x="914400" y="5293754"/>
            <a:ext cx="5486400" cy="1745673"/>
          </a:xfrm>
        </p:spPr>
        <p:txBody>
          <a:bodyPr>
            <a:normAutofit/>
          </a:bodyPr>
          <a:lstStyle>
            <a:lvl1pPr marL="0" indent="0" algn="ctr">
              <a:buNone/>
              <a:defRPr sz="1600"/>
            </a:lvl1pPr>
            <a:lvl2pPr marL="365760" indent="0" algn="ctr">
              <a:buNone/>
              <a:defRPr sz="1600"/>
            </a:lvl2pPr>
            <a:lvl3pPr marL="731520" indent="0" algn="ctr">
              <a:buNone/>
              <a:defRPr sz="160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5084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6486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5411587" y="0"/>
            <a:ext cx="164592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496375" y="812800"/>
            <a:ext cx="1441428" cy="7518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812800"/>
            <a:ext cx="4783974" cy="751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20" y="8563808"/>
            <a:ext cx="1645918" cy="486833"/>
          </a:xfrm>
        </p:spPr>
        <p:txBody>
          <a:bodyPr/>
          <a:lstStyle/>
          <a:p>
            <a:fld id="{1D8BD707-D9CF-40AE-B4C6-C98DA3205C09}" type="datetimeFigureOut">
              <a:rPr lang="en-US" smtClean="0"/>
              <a:pPr/>
              <a:t>12/18/2020</a:t>
            </a:fld>
            <a:endParaRPr lang="en-US"/>
          </a:p>
        </p:txBody>
      </p:sp>
      <p:sp>
        <p:nvSpPr>
          <p:cNvPr id="5" name="Footer Placeholder 4"/>
          <p:cNvSpPr>
            <a:spLocks noGrp="1"/>
          </p:cNvSpPr>
          <p:nvPr>
            <p:ph type="ftr" sz="quarter" idx="11"/>
          </p:nvPr>
        </p:nvSpPr>
        <p:spPr>
          <a:xfrm>
            <a:off x="2265681" y="8563808"/>
            <a:ext cx="2567802" cy="486833"/>
          </a:xfrm>
        </p:spPr>
        <p:txBody>
          <a:bodyPr/>
          <a:lstStyle/>
          <a:p>
            <a:endParaRPr lang="en-US"/>
          </a:p>
        </p:txBody>
      </p:sp>
      <p:sp>
        <p:nvSpPr>
          <p:cNvPr id="6" name="Slide Number Placeholder 5"/>
          <p:cNvSpPr>
            <a:spLocks noGrp="1"/>
          </p:cNvSpPr>
          <p:nvPr>
            <p:ph type="sldNum" sz="quarter" idx="12"/>
          </p:nvPr>
        </p:nvSpPr>
        <p:spPr>
          <a:xfrm>
            <a:off x="4843830" y="8563808"/>
            <a:ext cx="527855" cy="486833"/>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25503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1142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9914" y="2945172"/>
            <a:ext cx="6309360" cy="2235200"/>
          </a:xfrm>
        </p:spPr>
        <p:txBody>
          <a:bodyPr anchor="ctr">
            <a:noAutofit/>
          </a:bodyPr>
          <a:lstStyle>
            <a:lvl1pPr algn="ctr">
              <a:lnSpc>
                <a:spcPct val="80000"/>
              </a:lnSpc>
              <a:defRPr sz="48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99914" y="5312534"/>
            <a:ext cx="6309360" cy="1566185"/>
          </a:xfrm>
        </p:spPr>
        <p:txBody>
          <a:bodyPr anchor="t">
            <a:normAutofit/>
          </a:bodyPr>
          <a:lstStyle>
            <a:lvl1pPr marL="0" indent="0" algn="ctr">
              <a:buNone/>
              <a:defRPr sz="1600">
                <a:solidFill>
                  <a:schemeClr val="tx2"/>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12/18/2020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5981926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48638"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40480"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6045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48640"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48640" y="3542088"/>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40342"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840342" y="3542085"/>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455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607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909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48640" y="2865120"/>
            <a:ext cx="3657600" cy="512064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14054" y="2863317"/>
            <a:ext cx="2048256" cy="4576425"/>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4227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548640" y="2948659"/>
            <a:ext cx="3803904" cy="5120640"/>
          </a:xfrm>
          <a:solidFill>
            <a:schemeClr val="tx2">
              <a:lumMod val="60000"/>
              <a:lumOff val="40000"/>
            </a:schemeClr>
          </a:solidFill>
        </p:spPr>
        <p:txBody>
          <a:bodyPr tIns="365760" anchor="t"/>
          <a:lstStyle>
            <a:lvl1pPr marL="0" indent="0" algn="ctr">
              <a:buNone/>
              <a:defRPr sz="2560">
                <a:solidFill>
                  <a:schemeClr val="tx1">
                    <a:lumMod val="50000"/>
                  </a:schemeClr>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08281" y="2867495"/>
            <a:ext cx="2048256" cy="4572000"/>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04210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90" y="234813"/>
            <a:ext cx="7313371" cy="21945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48015" y="378901"/>
            <a:ext cx="6217920" cy="20116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015" y="2682240"/>
            <a:ext cx="6217920" cy="5608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5246" y="8563808"/>
            <a:ext cx="2076034" cy="486833"/>
          </a:xfrm>
          <a:prstGeom prst="rect">
            <a:avLst/>
          </a:prstGeom>
        </p:spPr>
        <p:txBody>
          <a:bodyPr vert="horz" lIns="91440" tIns="45720" rIns="45720" bIns="45720" rtlCol="0" anchor="ctr"/>
          <a:lstStyle>
            <a:lvl1pPr algn="l">
              <a:defRPr sz="840">
                <a:solidFill>
                  <a:schemeClr val="tx1"/>
                </a:solidFill>
              </a:defRPr>
            </a:lvl1pPr>
          </a:lstStyle>
          <a:p>
            <a:fld id="{1D8BD707-D9CF-40AE-B4C6-C98DA3205C09}" type="datetimeFigureOut">
              <a:rPr lang="en-US" smtClean="0"/>
              <a:pPr/>
              <a:t>12/18/2020</a:t>
            </a:fld>
            <a:endParaRPr lang="en-US"/>
          </a:p>
        </p:txBody>
      </p:sp>
      <p:sp>
        <p:nvSpPr>
          <p:cNvPr id="5" name="Footer Placeholder 4"/>
          <p:cNvSpPr>
            <a:spLocks noGrp="1"/>
          </p:cNvSpPr>
          <p:nvPr>
            <p:ph type="ftr" sz="quarter" idx="3"/>
          </p:nvPr>
        </p:nvSpPr>
        <p:spPr>
          <a:xfrm>
            <a:off x="3352800" y="8563808"/>
            <a:ext cx="3248502" cy="486833"/>
          </a:xfrm>
          <a:prstGeom prst="rect">
            <a:avLst/>
          </a:prstGeom>
        </p:spPr>
        <p:txBody>
          <a:bodyPr vert="horz" lIns="91440" tIns="45720" rIns="91440" bIns="45720" rtlCol="0" anchor="ctr"/>
          <a:lstStyle>
            <a:lvl1pPr algn="r">
              <a:defRPr sz="840">
                <a:solidFill>
                  <a:schemeClr val="tx1"/>
                </a:solidFill>
              </a:defRPr>
            </a:lvl1pPr>
          </a:lstStyle>
          <a:p>
            <a:endParaRPr lang="en-US"/>
          </a:p>
        </p:txBody>
      </p:sp>
      <p:sp>
        <p:nvSpPr>
          <p:cNvPr id="6" name="Slide Number Placeholder 5"/>
          <p:cNvSpPr>
            <a:spLocks noGrp="1"/>
          </p:cNvSpPr>
          <p:nvPr>
            <p:ph type="sldNum" sz="quarter" idx="4"/>
          </p:nvPr>
        </p:nvSpPr>
        <p:spPr>
          <a:xfrm>
            <a:off x="6612111" y="8563808"/>
            <a:ext cx="567758" cy="486833"/>
          </a:xfrm>
          <a:prstGeom prst="rect">
            <a:avLst/>
          </a:prstGeom>
        </p:spPr>
        <p:txBody>
          <a:bodyPr vert="horz" lIns="45720" tIns="45720" rIns="91440" bIns="45720" rtlCol="0" anchor="ctr"/>
          <a:lstStyle>
            <a:lvl1pPr algn="l">
              <a:defRPr sz="960" b="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162283264"/>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731520" rtl="0" eaLnBrk="1" latinLnBrk="0" hangingPunct="1">
        <a:lnSpc>
          <a:spcPct val="85000"/>
        </a:lnSpc>
        <a:spcBef>
          <a:spcPct val="0"/>
        </a:spcBef>
        <a:buNone/>
        <a:defRPr sz="3200" kern="1200" cap="all" baseline="0">
          <a:solidFill>
            <a:schemeClr val="bg2"/>
          </a:solidFill>
          <a:latin typeface="+mj-lt"/>
          <a:ea typeface="+mj-ea"/>
          <a:cs typeface="+mj-cs"/>
        </a:defRPr>
      </a:lvl1pPr>
    </p:titleStyle>
    <p:bodyStyle>
      <a:lvl1pPr marL="146304" indent="-146304" algn="l" defTabSz="731520" rtl="0" eaLnBrk="1" latinLnBrk="0" hangingPunct="1">
        <a:lnSpc>
          <a:spcPct val="90000"/>
        </a:lnSpc>
        <a:spcBef>
          <a:spcPts val="960"/>
        </a:spcBef>
        <a:spcAft>
          <a:spcPts val="160"/>
        </a:spcAft>
        <a:buClr>
          <a:schemeClr val="tx1"/>
        </a:buClr>
        <a:buFont typeface="Wingdings" pitchFamily="2" charset="2"/>
        <a:buChar char=""/>
        <a:defRPr sz="1760" kern="1200">
          <a:solidFill>
            <a:schemeClr val="tx1"/>
          </a:solidFill>
          <a:latin typeface="+mn-lt"/>
          <a:ea typeface="+mn-ea"/>
          <a:cs typeface="+mn-cs"/>
        </a:defRPr>
      </a:lvl1pPr>
      <a:lvl2pPr marL="329184" indent="-146304" algn="l" defTabSz="731520" rtl="0" eaLnBrk="1" latinLnBrk="0" hangingPunct="1">
        <a:lnSpc>
          <a:spcPct val="90000"/>
        </a:lnSpc>
        <a:spcBef>
          <a:spcPts val="160"/>
        </a:spcBef>
        <a:spcAft>
          <a:spcPts val="320"/>
        </a:spcAft>
        <a:buClr>
          <a:schemeClr val="tx1"/>
        </a:buClr>
        <a:buFont typeface="Wingdings" pitchFamily="2" charset="2"/>
        <a:buChar char=""/>
        <a:defRPr sz="1600" kern="1200">
          <a:solidFill>
            <a:schemeClr val="tx1"/>
          </a:solidFill>
          <a:latin typeface="+mn-lt"/>
          <a:ea typeface="+mn-ea"/>
          <a:cs typeface="+mn-cs"/>
        </a:defRPr>
      </a:lvl2pPr>
      <a:lvl3pPr marL="512064" indent="-146304" algn="l" defTabSz="731520" rtl="0" eaLnBrk="1" latinLnBrk="0" hangingPunct="1">
        <a:lnSpc>
          <a:spcPct val="90000"/>
        </a:lnSpc>
        <a:spcBef>
          <a:spcPts val="160"/>
        </a:spcBef>
        <a:spcAft>
          <a:spcPts val="320"/>
        </a:spcAft>
        <a:buClr>
          <a:schemeClr val="tx1"/>
        </a:buClr>
        <a:buFont typeface="Wingdings" pitchFamily="2" charset="2"/>
        <a:buChar char=""/>
        <a:defRPr sz="1440" kern="1200">
          <a:solidFill>
            <a:schemeClr val="tx1"/>
          </a:solidFill>
          <a:latin typeface="+mn-lt"/>
          <a:ea typeface="+mn-ea"/>
          <a:cs typeface="+mn-cs"/>
        </a:defRPr>
      </a:lvl3pPr>
      <a:lvl4pPr marL="69494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4pPr>
      <a:lvl5pPr marL="87782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5pPr>
      <a:lvl6pPr marL="102768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6pPr>
      <a:lvl7pPr marL="117744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7pPr>
      <a:lvl8pPr marL="130320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8pPr>
      <a:lvl9pPr marL="144496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263D"/>
            </a:gs>
            <a:gs pos="100000">
              <a:srgbClr val="4E67C8"/>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304799" y="523220"/>
            <a:ext cx="2837909" cy="2128431"/>
          </a:xfrm>
          <a:prstGeom prst="rect">
            <a:avLst/>
          </a:prstGeom>
          <a:effectLst>
            <a:outerShdw blurRad="50800" dist="38100" dir="2700000" algn="tl" rotWithShape="0">
              <a:prstClr val="black">
                <a:alpha val="40000"/>
              </a:prstClr>
            </a:outerShdw>
          </a:effectLst>
        </p:spPr>
      </p:pic>
      <p:sp>
        <p:nvSpPr>
          <p:cNvPr id="3" name="Subtitle 2"/>
          <p:cNvSpPr>
            <a:spLocks noGrp="1"/>
          </p:cNvSpPr>
          <p:nvPr>
            <p:ph type="subTitle" idx="1"/>
          </p:nvPr>
        </p:nvSpPr>
        <p:spPr>
          <a:xfrm>
            <a:off x="0" y="3429000"/>
            <a:ext cx="7315199" cy="1752600"/>
          </a:xfrm>
        </p:spPr>
        <p:txBody>
          <a:bodyPr numCol="1" anchor="ctr">
            <a:noAutofit/>
          </a:bodyPr>
          <a:lstStyle/>
          <a:p>
            <a:r>
              <a:rPr lang="en-US" sz="1100" dirty="0">
                <a:solidFill>
                  <a:srgbClr val="00263D"/>
                </a:solidFill>
                <a:latin typeface="Trebuchet MS" panose="020B0603020202020204" pitchFamily="34" charset="0"/>
              </a:rPr>
              <a:t>This updated and on-trend 4 bedroom, 1.5 story home can be found in the desirable community of Candlewood. NO HOA! This home is nestled on a cul-de-sac with a large, fully-fenced yard perfect for corralling playful pets &amp; kiddos! In fact, this yard is a combination of Secret Garden meets Pets Paradise! There is plenty of spillover space for your outdoor parties on the huge deck and patio. Two additional storage sheds complete this low maintenance yard. The private &amp; spacious Owners' Retreat is located on the second floor with an additional loft office The first floor boasts 3 bedrooms, kitchen, great room w/fireplace &amp; laundry/storage room. The updated kitchen includes custom-built shaker cabinets, Stainless Steel appliances &amp; granite countertops. The Exterior of the home has been updated with a new coat of paint. The Interior has been freshly painted (agreeable gray w/crisp white trim) throughout the entire house including closets, kitchen cabinets, and wainscoting!</a:t>
            </a:r>
          </a:p>
        </p:txBody>
      </p:sp>
      <p:sp>
        <p:nvSpPr>
          <p:cNvPr id="13" name="Title 1"/>
          <p:cNvSpPr txBox="1">
            <a:spLocks/>
          </p:cNvSpPr>
          <p:nvPr/>
        </p:nvSpPr>
        <p:spPr>
          <a:xfrm>
            <a:off x="0" y="2747336"/>
            <a:ext cx="7315200" cy="68166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solidFill>
                  <a:srgbClr val="00263D"/>
                </a:solidFill>
                <a:latin typeface="Trebuchet MS" panose="020B0603020202020204" pitchFamily="34" charset="0"/>
              </a:rPr>
              <a:t>896 Harrington Court</a:t>
            </a:r>
          </a:p>
          <a:p>
            <a:r>
              <a:rPr lang="en-US" sz="1600" dirty="0">
                <a:solidFill>
                  <a:srgbClr val="00263D"/>
                </a:solidFill>
                <a:latin typeface="Trebuchet MS" panose="020B0603020202020204" pitchFamily="34" charset="0"/>
              </a:rPr>
              <a:t>Candlewood | MLS# 20032679 | $400,000</a:t>
            </a:r>
            <a:endParaRPr lang="en-US" sz="1800" dirty="0">
              <a:solidFill>
                <a:srgbClr val="00263D"/>
              </a:solidFill>
              <a:latin typeface="Trebuchet MS" panose="020B0603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04799" y="8256002"/>
            <a:ext cx="598154" cy="6987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915177" y="8220670"/>
            <a:ext cx="4485017" cy="769441"/>
          </a:xfrm>
          <a:prstGeom prst="rect">
            <a:avLst/>
          </a:prstGeom>
        </p:spPr>
        <p:txBody>
          <a:bodyPr wrap="square">
            <a:spAutoFit/>
          </a:bodyPr>
          <a:lstStyle/>
          <a:p>
            <a:r>
              <a:rPr lang="en-US" sz="1600" b="1" dirty="0">
                <a:latin typeface="Trebuchet MS" panose="020B0603020202020204" pitchFamily="34" charset="0"/>
              </a:rPr>
              <a:t>Caitlin Waddington</a:t>
            </a:r>
          </a:p>
          <a:p>
            <a:r>
              <a:rPr lang="en-US" sz="1400" dirty="0">
                <a:latin typeface="Trebuchet MS" panose="020B0603020202020204" pitchFamily="34" charset="0"/>
              </a:rPr>
              <a:t>843-789-9820</a:t>
            </a:r>
          </a:p>
          <a:p>
            <a:r>
              <a:rPr lang="en-US" sz="1400" dirty="0">
                <a:latin typeface="Trebuchet MS" panose="020B0603020202020204" pitchFamily="34" charset="0"/>
              </a:rPr>
              <a:t>caitlin.waddington@carolinaone.com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579664" y="12266904"/>
            <a:ext cx="354539" cy="243949"/>
          </a:xfrm>
          <a:prstGeom prst="rect">
            <a:avLst/>
          </a:prstGeom>
          <a:effectLst>
            <a:outerShdw blurRad="12700" dist="12700" algn="ctr" rotWithShape="0">
              <a:schemeClr val="tx1">
                <a:alpha val="48000"/>
              </a:scheme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04800" y="6672739"/>
            <a:ext cx="1524000" cy="1016000"/>
          </a:xfrm>
          <a:prstGeom prst="rect">
            <a:avLst/>
          </a:prstGeom>
          <a:effectLst>
            <a:outerShdw blurRad="50800" dist="38100" dir="2700000" algn="tl" rotWithShape="0">
              <a:prstClr val="black">
                <a:alpha val="40000"/>
              </a:prstClr>
            </a:outerShdw>
          </a:effec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32508" y="6673755"/>
            <a:ext cx="1522475" cy="1014984"/>
          </a:xfrm>
          <a:prstGeom prst="rect">
            <a:avLst/>
          </a:prstGeom>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382DE4A7-521B-460B-B882-CD306AD77FF9}"/>
              </a:ext>
            </a:extLst>
          </p:cNvPr>
          <p:cNvSpPr/>
          <p:nvPr/>
        </p:nvSpPr>
        <p:spPr>
          <a:xfrm>
            <a:off x="228600" y="0"/>
            <a:ext cx="6858000" cy="523220"/>
          </a:xfrm>
          <a:prstGeom prst="rect">
            <a:avLst/>
          </a:prstGeom>
        </p:spPr>
        <p:txBody>
          <a:bodyPr wrap="square">
            <a:spAutoFit/>
          </a:bodyPr>
          <a:lstStyle/>
          <a:p>
            <a:pPr algn="ctr"/>
            <a:r>
              <a:rPr lang="en-US" sz="2800" i="1">
                <a:solidFill>
                  <a:srgbClr val="FFFF00"/>
                </a:solidFill>
                <a:effectLst>
                  <a:outerShdw blurRad="38100" dist="38100" dir="2700000" algn="tl">
                    <a:srgbClr val="000000">
                      <a:alpha val="43137"/>
                    </a:srgbClr>
                  </a:outerShdw>
                </a:effectLst>
                <a:latin typeface="Trebuchet MS" panose="020B0603020202020204" pitchFamily="34" charset="0"/>
              </a:rPr>
              <a:t>Open House Sunday, Dec 20th 1pm-3pm</a:t>
            </a:r>
            <a:endParaRPr lang="en-US" sz="2800"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grpSp>
        <p:nvGrpSpPr>
          <p:cNvPr id="34" name="Group 33">
            <a:extLst>
              <a:ext uri="{FF2B5EF4-FFF2-40B4-BE49-F238E27FC236}">
                <a16:creationId xmlns:a16="http://schemas.microsoft.com/office/drawing/2014/main" id="{578169E2-7183-4CD9-8D28-60A0DA29C9E4}"/>
              </a:ext>
            </a:extLst>
          </p:cNvPr>
          <p:cNvGrpSpPr/>
          <p:nvPr/>
        </p:nvGrpSpPr>
        <p:grpSpPr>
          <a:xfrm>
            <a:off x="4648200" y="8264603"/>
            <a:ext cx="2408148" cy="681574"/>
            <a:chOff x="4648200" y="8220670"/>
            <a:chExt cx="2408148" cy="681574"/>
          </a:xfrm>
        </p:grpSpPr>
        <p:pic>
          <p:nvPicPr>
            <p:cNvPr id="5" name="Picture 2" descr="Related image">
              <a:extLst>
                <a:ext uri="{FF2B5EF4-FFF2-40B4-BE49-F238E27FC236}">
                  <a16:creationId xmlns:a16="http://schemas.microsoft.com/office/drawing/2014/main" id="{14CEC61F-528F-4217-BAF8-0558E35B09CB}"/>
                </a:ext>
              </a:extLst>
            </p:cNvPr>
            <p:cNvPicPr>
              <a:picLocks noChangeAspect="1" noChangeArrowheads="1"/>
            </p:cNvPicPr>
            <p:nvPr/>
          </p:nvPicPr>
          <p:blipFill>
            <a:blip r:embed="rId7" cstate="print">
              <a:lum bright="70000" contrast="-70000"/>
              <a:extLst>
                <a:ext uri="{28A0092B-C50C-407E-A947-70E740481C1C}">
                  <a14:useLocalDpi xmlns:a14="http://schemas.microsoft.com/office/drawing/2010/main" val="0"/>
                </a:ext>
              </a:extLst>
            </a:blip>
            <a:srcRect/>
            <a:stretch>
              <a:fillRect/>
            </a:stretch>
          </p:blipFill>
          <p:spPr bwMode="auto">
            <a:xfrm>
              <a:off x="5042602" y="8220670"/>
              <a:ext cx="1967798" cy="45049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6A0CA032-BED6-4E1F-95DA-14099519FD17}"/>
                </a:ext>
              </a:extLst>
            </p:cNvPr>
            <p:cNvSpPr/>
            <p:nvPr/>
          </p:nvSpPr>
          <p:spPr>
            <a:xfrm>
              <a:off x="4648200" y="8686800"/>
              <a:ext cx="2408148" cy="215444"/>
            </a:xfrm>
            <a:prstGeom prst="rect">
              <a:avLst/>
            </a:prstGeom>
          </p:spPr>
          <p:txBody>
            <a:bodyPr wrap="square">
              <a:spAutoFit/>
            </a:bodyPr>
            <a:lstStyle/>
            <a:p>
              <a:pPr algn="r"/>
              <a:r>
                <a:rPr lang="en-US" sz="800" dirty="0">
                  <a:latin typeface="Trebuchet MS" panose="020B0603020202020204" pitchFamily="34" charset="0"/>
                </a:rPr>
                <a:t>2713 Highway 17 North, Mt. Pleasant, SC 29466</a:t>
              </a:r>
            </a:p>
          </p:txBody>
        </p:sp>
      </p:grpSp>
      <p:pic>
        <p:nvPicPr>
          <p:cNvPr id="20" name="Picture 19">
            <a:extLst>
              <a:ext uri="{FF2B5EF4-FFF2-40B4-BE49-F238E27FC236}">
                <a16:creationId xmlns:a16="http://schemas.microsoft.com/office/drawing/2014/main" id="{A6890C33-4B17-4998-A8A2-F23AAAE61ED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04800" y="5387927"/>
            <a:ext cx="1522476" cy="1014984"/>
          </a:xfrm>
          <a:prstGeom prst="rect">
            <a:avLst/>
          </a:prstGeom>
          <a:effectLst>
            <a:outerShdw blurRad="50800" dist="38100" dir="2700000" algn="tl" rotWithShape="0">
              <a:prstClr val="black">
                <a:alpha val="40000"/>
              </a:prstClr>
            </a:outerShdw>
          </a:effectLst>
        </p:spPr>
      </p:pic>
      <p:pic>
        <p:nvPicPr>
          <p:cNvPr id="8" name="Picture 7">
            <a:extLst>
              <a:ext uri="{FF2B5EF4-FFF2-40B4-BE49-F238E27FC236}">
                <a16:creationId xmlns:a16="http://schemas.microsoft.com/office/drawing/2014/main" id="{9F3DC5DC-DFCA-47C4-9B52-06E69F3C053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032508" y="5387927"/>
            <a:ext cx="1522476" cy="1014984"/>
          </a:xfrm>
          <a:prstGeom prst="rect">
            <a:avLst/>
          </a:prstGeom>
          <a:effectLst>
            <a:outerShdw blurRad="50800" dist="38100" dir="2700000" algn="tl" rotWithShape="0">
              <a:prstClr val="black">
                <a:alpha val="40000"/>
              </a:prstClr>
            </a:outerShdw>
          </a:effectLst>
        </p:spPr>
      </p:pic>
      <p:pic>
        <p:nvPicPr>
          <p:cNvPr id="10" name="Picture 9">
            <a:extLst>
              <a:ext uri="{FF2B5EF4-FFF2-40B4-BE49-F238E27FC236}">
                <a16:creationId xmlns:a16="http://schemas.microsoft.com/office/drawing/2014/main" id="{545B9E8B-AF87-44C7-98B2-956EB3B196B4}"/>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760216" y="5387927"/>
            <a:ext cx="1522476" cy="1014984"/>
          </a:xfrm>
          <a:prstGeom prst="rect">
            <a:avLst/>
          </a:prstGeom>
          <a:effectLst>
            <a:outerShdw blurRad="50800" dist="38100" dir="2700000" algn="tl" rotWithShape="0">
              <a:prstClr val="black">
                <a:alpha val="40000"/>
              </a:prstClr>
            </a:outerShdw>
          </a:effectLst>
        </p:spPr>
      </p:pic>
      <p:pic>
        <p:nvPicPr>
          <p:cNvPr id="12" name="Picture 11">
            <a:extLst>
              <a:ext uri="{FF2B5EF4-FFF2-40B4-BE49-F238E27FC236}">
                <a16:creationId xmlns:a16="http://schemas.microsoft.com/office/drawing/2014/main" id="{99A3F7AA-A302-4026-A5E7-E627C151C2A2}"/>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487924" y="5387927"/>
            <a:ext cx="1522476" cy="1014984"/>
          </a:xfrm>
          <a:prstGeom prst="rect">
            <a:avLst/>
          </a:prstGeom>
          <a:effectLst>
            <a:outerShdw blurRad="50800" dist="38100" dir="2700000" algn="tl" rotWithShape="0">
              <a:prstClr val="black">
                <a:alpha val="40000"/>
              </a:prstClr>
            </a:outerShdw>
          </a:effectLst>
        </p:spPr>
      </p:pic>
      <p:pic>
        <p:nvPicPr>
          <p:cNvPr id="30" name="Picture 29">
            <a:extLst>
              <a:ext uri="{FF2B5EF4-FFF2-40B4-BE49-F238E27FC236}">
                <a16:creationId xmlns:a16="http://schemas.microsoft.com/office/drawing/2014/main" id="{6B900C43-C506-4F97-AF96-1C731219F5A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486400" y="6672739"/>
            <a:ext cx="1524000" cy="1016000"/>
          </a:xfrm>
          <a:prstGeom prst="rect">
            <a:avLst/>
          </a:prstGeom>
          <a:effectLst>
            <a:outerShdw blurRad="50800" dist="38100" dir="2700000" algn="tl" rotWithShape="0">
              <a:prstClr val="black">
                <a:alpha val="40000"/>
              </a:prstClr>
            </a:outerShdw>
          </a:effectLst>
        </p:spPr>
      </p:pic>
      <p:pic>
        <p:nvPicPr>
          <p:cNvPr id="27" name="Picture 26">
            <a:extLst>
              <a:ext uri="{FF2B5EF4-FFF2-40B4-BE49-F238E27FC236}">
                <a16:creationId xmlns:a16="http://schemas.microsoft.com/office/drawing/2014/main" id="{262A3F77-27BA-4E2F-85EA-397366079C1D}"/>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172493" y="523220"/>
            <a:ext cx="2837908" cy="2128431"/>
          </a:xfrm>
          <a:prstGeom prst="rect">
            <a:avLst/>
          </a:prstGeom>
          <a:effectLst>
            <a:outerShdw blurRad="50800" dist="38100" dir="2700000" algn="tl" rotWithShape="0">
              <a:prstClr val="black">
                <a:alpha val="40000"/>
              </a:prstClr>
            </a:outerShdw>
          </a:effectLst>
        </p:spPr>
      </p:pic>
      <p:pic>
        <p:nvPicPr>
          <p:cNvPr id="29" name="Picture 28">
            <a:extLst>
              <a:ext uri="{FF2B5EF4-FFF2-40B4-BE49-F238E27FC236}">
                <a16:creationId xmlns:a16="http://schemas.microsoft.com/office/drawing/2014/main" id="{2F4D6309-36A6-460B-89A1-F40C5C47A5F6}"/>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3758691" y="6672739"/>
            <a:ext cx="1524000" cy="10160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1914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1171</TotalTime>
  <Words>221</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Corbel</vt:lpstr>
      <vt:lpstr>Trebuchet MS</vt:lpstr>
      <vt:lpstr>Wingdings</vt:lpstr>
      <vt:lpstr>Banded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57</cp:revision>
  <dcterms:created xsi:type="dcterms:W3CDTF">2006-08-16T00:00:00Z</dcterms:created>
  <dcterms:modified xsi:type="dcterms:W3CDTF">2020-12-18T14:48:21Z</dcterms:modified>
</cp:coreProperties>
</file>