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Lst>
  <p:sldSz cx="7315200" cy="9144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E67C8"/>
    <a:srgbClr val="00263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4" d="100"/>
          <a:sy n="54" d="100"/>
        </p:scale>
        <p:origin x="2604" y="66"/>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4105" y="2745349"/>
            <a:ext cx="7317401" cy="2438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219455" y="2888488"/>
            <a:ext cx="6882939" cy="2319129"/>
          </a:xfrm>
        </p:spPr>
        <p:txBody>
          <a:bodyPr tIns="45720" bIns="45720" anchor="ctr">
            <a:normAutofit/>
          </a:bodyPr>
          <a:lstStyle>
            <a:lvl1pPr algn="ctr">
              <a:lnSpc>
                <a:spcPct val="80000"/>
              </a:lnSpc>
              <a:defRPr sz="4800" spc="0" baseline="0"/>
            </a:lvl1pPr>
          </a:lstStyle>
          <a:p>
            <a:r>
              <a:rPr lang="en-US"/>
              <a:t>Click to edit Master title style</a:t>
            </a:r>
            <a:endParaRPr lang="en-US" dirty="0"/>
          </a:p>
        </p:txBody>
      </p:sp>
      <p:sp>
        <p:nvSpPr>
          <p:cNvPr id="3" name="Subtitle 2"/>
          <p:cNvSpPr>
            <a:spLocks noGrp="1"/>
          </p:cNvSpPr>
          <p:nvPr>
            <p:ph type="subTitle" idx="1"/>
          </p:nvPr>
        </p:nvSpPr>
        <p:spPr>
          <a:xfrm>
            <a:off x="914400" y="5293754"/>
            <a:ext cx="5486400" cy="1745673"/>
          </a:xfrm>
        </p:spPr>
        <p:txBody>
          <a:bodyPr>
            <a:normAutofit/>
          </a:bodyPr>
          <a:lstStyle>
            <a:lvl1pPr marL="0" indent="0" algn="ctr">
              <a:buNone/>
              <a:defRPr sz="1600"/>
            </a:lvl1pPr>
            <a:lvl2pPr marL="365760" indent="0" algn="ctr">
              <a:buNone/>
              <a:defRPr sz="1600"/>
            </a:lvl2pPr>
            <a:lvl3pPr marL="731520" indent="0" algn="ctr">
              <a:buNone/>
              <a:defRPr sz="1600"/>
            </a:lvl3pPr>
            <a:lvl4pPr marL="1097280" indent="0" algn="ctr">
              <a:buNone/>
              <a:defRPr sz="1600"/>
            </a:lvl4pPr>
            <a:lvl5pPr marL="1463040" indent="0" algn="ctr">
              <a:buNone/>
              <a:defRPr sz="1600"/>
            </a:lvl5pPr>
            <a:lvl6pPr marL="1828800" indent="0" algn="ctr">
              <a:buNone/>
              <a:defRPr sz="1600"/>
            </a:lvl6pPr>
            <a:lvl7pPr marL="2194560" indent="0" algn="ctr">
              <a:buNone/>
              <a:defRPr sz="1600"/>
            </a:lvl7pPr>
            <a:lvl8pPr marL="2560320" indent="0" algn="ctr">
              <a:buNone/>
              <a:defRPr sz="1600"/>
            </a:lvl8pPr>
            <a:lvl9pPr marL="292608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12/28/2020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508460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12/28/2020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464868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5411587" y="0"/>
            <a:ext cx="1645920" cy="914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5496375" y="812800"/>
            <a:ext cx="1441428" cy="7518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02920" y="812800"/>
            <a:ext cx="4783974" cy="7518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502920" y="8563808"/>
            <a:ext cx="1645918" cy="486833"/>
          </a:xfrm>
        </p:spPr>
        <p:txBody>
          <a:bodyPr/>
          <a:lstStyle/>
          <a:p>
            <a:fld id="{1D8BD707-D9CF-40AE-B4C6-C98DA3205C09}" type="datetimeFigureOut">
              <a:rPr lang="en-US" smtClean="0"/>
              <a:pPr/>
              <a:t>12/28/2020</a:t>
            </a:fld>
            <a:endParaRPr lang="en-US"/>
          </a:p>
        </p:txBody>
      </p:sp>
      <p:sp>
        <p:nvSpPr>
          <p:cNvPr id="5" name="Footer Placeholder 4"/>
          <p:cNvSpPr>
            <a:spLocks noGrp="1"/>
          </p:cNvSpPr>
          <p:nvPr>
            <p:ph type="ftr" sz="quarter" idx="11"/>
          </p:nvPr>
        </p:nvSpPr>
        <p:spPr>
          <a:xfrm>
            <a:off x="2265681" y="8563808"/>
            <a:ext cx="2567802" cy="486833"/>
          </a:xfrm>
        </p:spPr>
        <p:txBody>
          <a:bodyPr/>
          <a:lstStyle/>
          <a:p>
            <a:endParaRPr lang="en-US"/>
          </a:p>
        </p:txBody>
      </p:sp>
      <p:sp>
        <p:nvSpPr>
          <p:cNvPr id="6" name="Slide Number Placeholder 5"/>
          <p:cNvSpPr>
            <a:spLocks noGrp="1"/>
          </p:cNvSpPr>
          <p:nvPr>
            <p:ph type="sldNum" sz="quarter" idx="12"/>
          </p:nvPr>
        </p:nvSpPr>
        <p:spPr>
          <a:xfrm>
            <a:off x="4843830" y="8563808"/>
            <a:ext cx="527855" cy="486833"/>
          </a:xfrm>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3255033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12/28/2020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0114244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7" name="Rectangle 6"/>
          <p:cNvSpPr/>
          <p:nvPr/>
        </p:nvSpPr>
        <p:spPr>
          <a:xfrm>
            <a:off x="-4105" y="2745349"/>
            <a:ext cx="7317401" cy="24384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99914" y="2945172"/>
            <a:ext cx="6309360" cy="2235200"/>
          </a:xfrm>
        </p:spPr>
        <p:txBody>
          <a:bodyPr anchor="ctr">
            <a:noAutofit/>
          </a:bodyPr>
          <a:lstStyle>
            <a:lvl1pPr algn="ctr">
              <a:lnSpc>
                <a:spcPct val="80000"/>
              </a:lnSpc>
              <a:defRPr sz="4800" b="0" spc="0" baseline="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499914" y="5312534"/>
            <a:ext cx="6309360" cy="1566185"/>
          </a:xfrm>
        </p:spPr>
        <p:txBody>
          <a:bodyPr anchor="t">
            <a:normAutofit/>
          </a:bodyPr>
          <a:lstStyle>
            <a:lvl1pPr marL="0" indent="0" algn="ctr">
              <a:buNone/>
              <a:defRPr sz="1600">
                <a:solidFill>
                  <a:schemeClr val="tx2"/>
                </a:solidFill>
              </a:defRPr>
            </a:lvl1pPr>
            <a:lvl2pPr marL="365760" indent="0">
              <a:buNone/>
              <a:defRPr sz="1440">
                <a:solidFill>
                  <a:schemeClr val="tx1">
                    <a:tint val="75000"/>
                  </a:schemeClr>
                </a:solidFill>
              </a:defRPr>
            </a:lvl2pPr>
            <a:lvl3pPr marL="731520" indent="0">
              <a:buNone/>
              <a:defRPr sz="1280">
                <a:solidFill>
                  <a:schemeClr val="tx1">
                    <a:tint val="75000"/>
                  </a:schemeClr>
                </a:solidFill>
              </a:defRPr>
            </a:lvl3pPr>
            <a:lvl4pPr marL="1097280" indent="0">
              <a:buNone/>
              <a:defRPr sz="1120">
                <a:solidFill>
                  <a:schemeClr val="tx1">
                    <a:tint val="75000"/>
                  </a:schemeClr>
                </a:solidFill>
              </a:defRPr>
            </a:lvl4pPr>
            <a:lvl5pPr marL="1463040" indent="0">
              <a:buNone/>
              <a:defRPr sz="1120">
                <a:solidFill>
                  <a:schemeClr val="tx1">
                    <a:tint val="75000"/>
                  </a:schemeClr>
                </a:solidFill>
              </a:defRPr>
            </a:lvl5pPr>
            <a:lvl6pPr marL="1828800" indent="0">
              <a:buNone/>
              <a:defRPr sz="1120">
                <a:solidFill>
                  <a:schemeClr val="tx1">
                    <a:tint val="75000"/>
                  </a:schemeClr>
                </a:solidFill>
              </a:defRPr>
            </a:lvl6pPr>
            <a:lvl7pPr marL="2194560" indent="0">
              <a:buNone/>
              <a:defRPr sz="1120">
                <a:solidFill>
                  <a:schemeClr val="tx1">
                    <a:tint val="75000"/>
                  </a:schemeClr>
                </a:solidFill>
              </a:defRPr>
            </a:lvl7pPr>
            <a:lvl8pPr marL="2560320" indent="0">
              <a:buNone/>
              <a:defRPr sz="1120">
                <a:solidFill>
                  <a:schemeClr val="tx1">
                    <a:tint val="75000"/>
                  </a:schemeClr>
                </a:solidFill>
              </a:defRPr>
            </a:lvl8pPr>
            <a:lvl9pPr marL="2926080" indent="0">
              <a:buNone/>
              <a:defRPr sz="11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tx2"/>
                </a:solidFill>
              </a:defRPr>
            </a:lvl1pPr>
          </a:lstStyle>
          <a:p>
            <a:fld id="{1D8BD707-D9CF-40AE-B4C6-C98DA3205C09}" type="datetimeFigureOut">
              <a:rPr lang="en-US" smtClean="0"/>
              <a:pPr/>
              <a:t>12/28/2020</a:t>
            </a:fld>
            <a:endParaRPr lang="en-US"/>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85981926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48638" y="2682240"/>
            <a:ext cx="2926080" cy="5608320"/>
          </a:xfrm>
        </p:spPr>
        <p:txBody>
          <a:bodyPr/>
          <a:lstStyle>
            <a:lvl1pPr>
              <a:defRPr sz="1760"/>
            </a:lvl1pPr>
            <a:lvl2pPr>
              <a:defRPr sz="1600"/>
            </a:lvl2pPr>
            <a:lvl3pPr>
              <a:defRPr sz="1440"/>
            </a:lvl3pPr>
            <a:lvl4pPr>
              <a:defRPr sz="1280"/>
            </a:lvl4pPr>
            <a:lvl5pPr>
              <a:defRPr sz="1280"/>
            </a:lvl5pPr>
            <a:lvl6pPr>
              <a:defRPr sz="1280"/>
            </a:lvl6pPr>
            <a:lvl7pPr>
              <a:defRPr sz="1280"/>
            </a:lvl7pPr>
            <a:lvl8pPr>
              <a:defRPr sz="1280"/>
            </a:lvl8pPr>
            <a:lvl9pPr>
              <a:defRPr sz="128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40480" y="2682240"/>
            <a:ext cx="2926080" cy="5608320"/>
          </a:xfrm>
        </p:spPr>
        <p:txBody>
          <a:bodyPr/>
          <a:lstStyle>
            <a:lvl1pPr>
              <a:defRPr sz="1760"/>
            </a:lvl1pPr>
            <a:lvl2pPr>
              <a:defRPr sz="1600"/>
            </a:lvl2pPr>
            <a:lvl3pPr>
              <a:defRPr sz="1440"/>
            </a:lvl3pPr>
            <a:lvl4pPr>
              <a:defRPr sz="1280"/>
            </a:lvl4pPr>
            <a:lvl5pPr>
              <a:defRPr sz="1280"/>
            </a:lvl5pPr>
            <a:lvl6pPr>
              <a:defRPr sz="1280"/>
            </a:lvl6pPr>
            <a:lvl7pPr>
              <a:defRPr sz="1280"/>
            </a:lvl7pPr>
            <a:lvl8pPr>
              <a:defRPr sz="1280"/>
            </a:lvl8pPr>
            <a:lvl9pPr>
              <a:defRPr sz="128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12/28/2020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6660451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548640" y="2551293"/>
            <a:ext cx="2926080" cy="990792"/>
          </a:xfrm>
        </p:spPr>
        <p:txBody>
          <a:bodyPr anchor="ctr">
            <a:normAutofit/>
          </a:bodyPr>
          <a:lstStyle>
            <a:lvl1pPr marL="0" indent="0">
              <a:buNone/>
              <a:defRPr sz="1600" b="1"/>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4" name="Content Placeholder 3"/>
          <p:cNvSpPr>
            <a:spLocks noGrp="1"/>
          </p:cNvSpPr>
          <p:nvPr>
            <p:ph sz="half" idx="2"/>
          </p:nvPr>
        </p:nvSpPr>
        <p:spPr>
          <a:xfrm>
            <a:off x="548640" y="3542088"/>
            <a:ext cx="2926080" cy="4754880"/>
          </a:xfrm>
        </p:spPr>
        <p:txBody>
          <a:bodyPr/>
          <a:lstStyle>
            <a:lvl1pPr>
              <a:defRPr sz="1760"/>
            </a:lvl1pPr>
            <a:lvl2pPr>
              <a:defRPr sz="1600"/>
            </a:lvl2pPr>
            <a:lvl3pPr>
              <a:defRPr sz="1440"/>
            </a:lvl3pPr>
            <a:lvl4pPr>
              <a:defRPr sz="1280"/>
            </a:lvl4pPr>
            <a:lvl5pPr>
              <a:defRPr sz="1280"/>
            </a:lvl5pPr>
            <a:lvl6pPr>
              <a:defRPr sz="1280"/>
            </a:lvl6pPr>
            <a:lvl7pPr>
              <a:defRPr sz="1280"/>
            </a:lvl7pPr>
            <a:lvl8pPr>
              <a:defRPr sz="1280"/>
            </a:lvl8pPr>
            <a:lvl9pPr>
              <a:defRPr sz="128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40342" y="2551293"/>
            <a:ext cx="2926080" cy="990792"/>
          </a:xfrm>
        </p:spPr>
        <p:txBody>
          <a:bodyPr anchor="ctr">
            <a:normAutofit/>
          </a:bodyPr>
          <a:lstStyle>
            <a:lvl1pPr marL="0" indent="0">
              <a:buNone/>
              <a:defRPr sz="1600" b="1"/>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6" name="Content Placeholder 5"/>
          <p:cNvSpPr>
            <a:spLocks noGrp="1"/>
          </p:cNvSpPr>
          <p:nvPr>
            <p:ph sz="quarter" idx="4"/>
          </p:nvPr>
        </p:nvSpPr>
        <p:spPr>
          <a:xfrm>
            <a:off x="3840342" y="3542085"/>
            <a:ext cx="2926080" cy="4754880"/>
          </a:xfrm>
        </p:spPr>
        <p:txBody>
          <a:bodyPr/>
          <a:lstStyle>
            <a:lvl1pPr>
              <a:defRPr sz="1760"/>
            </a:lvl1pPr>
            <a:lvl2pPr>
              <a:defRPr sz="1600"/>
            </a:lvl2pPr>
            <a:lvl3pPr>
              <a:defRPr sz="1440"/>
            </a:lvl3pPr>
            <a:lvl4pPr>
              <a:defRPr sz="1280"/>
            </a:lvl4pPr>
            <a:lvl5pPr>
              <a:defRPr sz="1280"/>
            </a:lvl5pPr>
            <a:lvl6pPr>
              <a:defRPr sz="1280"/>
            </a:lvl6pPr>
            <a:lvl7pPr>
              <a:defRPr sz="1280"/>
            </a:lvl7pPr>
            <a:lvl8pPr>
              <a:defRPr sz="1280"/>
            </a:lvl8pPr>
            <a:lvl9pPr>
              <a:defRPr sz="128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12/28/2020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24557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pPr/>
              <a:t>12/28/2020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006073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12/28/2020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0190943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548640" y="2865120"/>
            <a:ext cx="3657600" cy="5120640"/>
          </a:xfrm>
        </p:spPr>
        <p:txBody>
          <a:bodyPr/>
          <a:lstStyle>
            <a:lvl1pPr>
              <a:defRPr sz="1760"/>
            </a:lvl1pPr>
            <a:lvl2pPr>
              <a:defRPr sz="1600"/>
            </a:lvl2pPr>
            <a:lvl3pPr>
              <a:defRPr sz="1440"/>
            </a:lvl3pPr>
            <a:lvl4pPr>
              <a:defRPr sz="1280"/>
            </a:lvl4pPr>
            <a:lvl5pPr>
              <a:defRPr sz="1280"/>
            </a:lvl5pPr>
            <a:lvl6pPr>
              <a:defRPr sz="1280"/>
            </a:lvl6pPr>
            <a:lvl7pPr>
              <a:defRPr sz="1280"/>
            </a:lvl7pPr>
            <a:lvl8pPr>
              <a:defRPr sz="1280"/>
            </a:lvl8pPr>
            <a:lvl9pPr>
              <a:defRPr sz="128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14054" y="2863317"/>
            <a:ext cx="2048256" cy="4576425"/>
          </a:xfrm>
        </p:spPr>
        <p:txBody>
          <a:bodyPr>
            <a:normAutofit/>
          </a:bodyPr>
          <a:lstStyle>
            <a:lvl1pPr marL="0" indent="0">
              <a:lnSpc>
                <a:spcPct val="95000"/>
              </a:lnSpc>
              <a:buNone/>
              <a:defRPr sz="1360"/>
            </a:lvl1pPr>
            <a:lvl2pPr marL="365760" indent="0">
              <a:buNone/>
              <a:defRPr sz="960"/>
            </a:lvl2pPr>
            <a:lvl3pPr marL="731520" indent="0">
              <a:buNone/>
              <a:defRPr sz="800"/>
            </a:lvl3pPr>
            <a:lvl4pPr marL="1097280" indent="0">
              <a:buNone/>
              <a:defRPr sz="720"/>
            </a:lvl4pPr>
            <a:lvl5pPr marL="1463040" indent="0">
              <a:buNone/>
              <a:defRPr sz="720"/>
            </a:lvl5pPr>
            <a:lvl6pPr marL="1828800" indent="0">
              <a:buNone/>
              <a:defRPr sz="720"/>
            </a:lvl6pPr>
            <a:lvl7pPr marL="2194560" indent="0">
              <a:buNone/>
              <a:defRPr sz="720"/>
            </a:lvl7pPr>
            <a:lvl8pPr marL="2560320" indent="0">
              <a:buNone/>
              <a:defRPr sz="720"/>
            </a:lvl8pPr>
            <a:lvl9pPr marL="2926080" indent="0">
              <a:buNone/>
              <a:defRPr sz="72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9422738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Picture Placeholder 2"/>
          <p:cNvSpPr>
            <a:spLocks noGrp="1" noChangeAspect="1"/>
          </p:cNvSpPr>
          <p:nvPr>
            <p:ph type="pic" idx="1"/>
          </p:nvPr>
        </p:nvSpPr>
        <p:spPr>
          <a:xfrm>
            <a:off x="548640" y="2948659"/>
            <a:ext cx="3803904" cy="5120640"/>
          </a:xfrm>
          <a:solidFill>
            <a:schemeClr val="tx2">
              <a:lumMod val="60000"/>
              <a:lumOff val="40000"/>
            </a:schemeClr>
          </a:solidFill>
        </p:spPr>
        <p:txBody>
          <a:bodyPr tIns="365760" anchor="t"/>
          <a:lstStyle>
            <a:lvl1pPr marL="0" indent="0" algn="ctr">
              <a:buNone/>
              <a:defRPr sz="2560">
                <a:solidFill>
                  <a:schemeClr val="tx1">
                    <a:lumMod val="50000"/>
                  </a:schemeClr>
                </a:solidFill>
              </a:defRPr>
            </a:lvl1pPr>
            <a:lvl2pPr marL="365760" indent="0">
              <a:buNone/>
              <a:defRPr sz="2240"/>
            </a:lvl2pPr>
            <a:lvl3pPr marL="731520" indent="0">
              <a:buNone/>
              <a:defRPr sz="1920"/>
            </a:lvl3pPr>
            <a:lvl4pPr marL="1097280" indent="0">
              <a:buNone/>
              <a:defRPr sz="1600"/>
            </a:lvl4pPr>
            <a:lvl5pPr marL="1463040" indent="0">
              <a:buNone/>
              <a:defRPr sz="1600"/>
            </a:lvl5pPr>
            <a:lvl6pPr marL="1828800" indent="0">
              <a:buNone/>
              <a:defRPr sz="1600"/>
            </a:lvl6pPr>
            <a:lvl7pPr marL="2194560" indent="0">
              <a:buNone/>
              <a:defRPr sz="1600"/>
            </a:lvl7pPr>
            <a:lvl8pPr marL="2560320" indent="0">
              <a:buNone/>
              <a:defRPr sz="1600"/>
            </a:lvl8pPr>
            <a:lvl9pPr marL="292608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708281" y="2867495"/>
            <a:ext cx="2048256" cy="4572000"/>
          </a:xfrm>
        </p:spPr>
        <p:txBody>
          <a:bodyPr>
            <a:normAutofit/>
          </a:bodyPr>
          <a:lstStyle>
            <a:lvl1pPr marL="0" indent="0">
              <a:lnSpc>
                <a:spcPct val="95000"/>
              </a:lnSpc>
              <a:buNone/>
              <a:defRPr sz="1360"/>
            </a:lvl1pPr>
            <a:lvl2pPr marL="365760" indent="0">
              <a:buNone/>
              <a:defRPr sz="960"/>
            </a:lvl2pPr>
            <a:lvl3pPr marL="731520" indent="0">
              <a:buNone/>
              <a:defRPr sz="800"/>
            </a:lvl3pPr>
            <a:lvl4pPr marL="1097280" indent="0">
              <a:buNone/>
              <a:defRPr sz="720"/>
            </a:lvl4pPr>
            <a:lvl5pPr marL="1463040" indent="0">
              <a:buNone/>
              <a:defRPr sz="720"/>
            </a:lvl5pPr>
            <a:lvl6pPr marL="1828800" indent="0">
              <a:buNone/>
              <a:defRPr sz="720"/>
            </a:lvl6pPr>
            <a:lvl7pPr marL="2194560" indent="0">
              <a:buNone/>
              <a:defRPr sz="720"/>
            </a:lvl7pPr>
            <a:lvl8pPr marL="2560320" indent="0">
              <a:buNone/>
              <a:defRPr sz="720"/>
            </a:lvl8pPr>
            <a:lvl9pPr marL="2926080" indent="0">
              <a:buNone/>
              <a:defRPr sz="72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042108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290" y="234813"/>
            <a:ext cx="7313371" cy="219455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548015" y="378901"/>
            <a:ext cx="6217920" cy="201168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48015" y="2682240"/>
            <a:ext cx="6217920" cy="560832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5246" y="8563808"/>
            <a:ext cx="2076034" cy="486833"/>
          </a:xfrm>
          <a:prstGeom prst="rect">
            <a:avLst/>
          </a:prstGeom>
        </p:spPr>
        <p:txBody>
          <a:bodyPr vert="horz" lIns="91440" tIns="45720" rIns="45720" bIns="45720" rtlCol="0" anchor="ctr"/>
          <a:lstStyle>
            <a:lvl1pPr algn="l">
              <a:defRPr sz="840">
                <a:solidFill>
                  <a:schemeClr val="tx1"/>
                </a:solidFill>
              </a:defRPr>
            </a:lvl1pPr>
          </a:lstStyle>
          <a:p>
            <a:fld id="{1D8BD707-D9CF-40AE-B4C6-C98DA3205C09}" type="datetimeFigureOut">
              <a:rPr lang="en-US" smtClean="0"/>
              <a:pPr/>
              <a:t>12/28/2020</a:t>
            </a:fld>
            <a:endParaRPr lang="en-US"/>
          </a:p>
        </p:txBody>
      </p:sp>
      <p:sp>
        <p:nvSpPr>
          <p:cNvPr id="5" name="Footer Placeholder 4"/>
          <p:cNvSpPr>
            <a:spLocks noGrp="1"/>
          </p:cNvSpPr>
          <p:nvPr>
            <p:ph type="ftr" sz="quarter" idx="3"/>
          </p:nvPr>
        </p:nvSpPr>
        <p:spPr>
          <a:xfrm>
            <a:off x="3352800" y="8563808"/>
            <a:ext cx="3248502" cy="486833"/>
          </a:xfrm>
          <a:prstGeom prst="rect">
            <a:avLst/>
          </a:prstGeom>
        </p:spPr>
        <p:txBody>
          <a:bodyPr vert="horz" lIns="91440" tIns="45720" rIns="91440" bIns="45720" rtlCol="0" anchor="ctr"/>
          <a:lstStyle>
            <a:lvl1pPr algn="r">
              <a:defRPr sz="840">
                <a:solidFill>
                  <a:schemeClr val="tx1"/>
                </a:solidFill>
              </a:defRPr>
            </a:lvl1pPr>
          </a:lstStyle>
          <a:p>
            <a:endParaRPr lang="en-US"/>
          </a:p>
        </p:txBody>
      </p:sp>
      <p:sp>
        <p:nvSpPr>
          <p:cNvPr id="6" name="Slide Number Placeholder 5"/>
          <p:cNvSpPr>
            <a:spLocks noGrp="1"/>
          </p:cNvSpPr>
          <p:nvPr>
            <p:ph type="sldNum" sz="quarter" idx="4"/>
          </p:nvPr>
        </p:nvSpPr>
        <p:spPr>
          <a:xfrm>
            <a:off x="6612111" y="8563808"/>
            <a:ext cx="567758" cy="486833"/>
          </a:xfrm>
          <a:prstGeom prst="rect">
            <a:avLst/>
          </a:prstGeom>
        </p:spPr>
        <p:txBody>
          <a:bodyPr vert="horz" lIns="45720" tIns="45720" rIns="91440" bIns="45720" rtlCol="0" anchor="ctr"/>
          <a:lstStyle>
            <a:lvl1pPr algn="l">
              <a:defRPr sz="960" b="0">
                <a:solidFill>
                  <a:schemeClr val="tx1"/>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162283264"/>
      </p:ext>
    </p:extLst>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731520" rtl="0" eaLnBrk="1" latinLnBrk="0" hangingPunct="1">
        <a:lnSpc>
          <a:spcPct val="85000"/>
        </a:lnSpc>
        <a:spcBef>
          <a:spcPct val="0"/>
        </a:spcBef>
        <a:buNone/>
        <a:defRPr sz="3200" kern="1200" cap="all" baseline="0">
          <a:solidFill>
            <a:schemeClr val="bg2"/>
          </a:solidFill>
          <a:latin typeface="+mj-lt"/>
          <a:ea typeface="+mj-ea"/>
          <a:cs typeface="+mj-cs"/>
        </a:defRPr>
      </a:lvl1pPr>
    </p:titleStyle>
    <p:bodyStyle>
      <a:lvl1pPr marL="146304" indent="-146304" algn="l" defTabSz="731520" rtl="0" eaLnBrk="1" latinLnBrk="0" hangingPunct="1">
        <a:lnSpc>
          <a:spcPct val="90000"/>
        </a:lnSpc>
        <a:spcBef>
          <a:spcPts val="960"/>
        </a:spcBef>
        <a:spcAft>
          <a:spcPts val="160"/>
        </a:spcAft>
        <a:buClr>
          <a:schemeClr val="tx1"/>
        </a:buClr>
        <a:buFont typeface="Wingdings" pitchFamily="2" charset="2"/>
        <a:buChar char=""/>
        <a:defRPr sz="1760" kern="1200">
          <a:solidFill>
            <a:schemeClr val="tx1"/>
          </a:solidFill>
          <a:latin typeface="+mn-lt"/>
          <a:ea typeface="+mn-ea"/>
          <a:cs typeface="+mn-cs"/>
        </a:defRPr>
      </a:lvl1pPr>
      <a:lvl2pPr marL="329184" indent="-146304" algn="l" defTabSz="731520" rtl="0" eaLnBrk="1" latinLnBrk="0" hangingPunct="1">
        <a:lnSpc>
          <a:spcPct val="90000"/>
        </a:lnSpc>
        <a:spcBef>
          <a:spcPts val="160"/>
        </a:spcBef>
        <a:spcAft>
          <a:spcPts val="320"/>
        </a:spcAft>
        <a:buClr>
          <a:schemeClr val="tx1"/>
        </a:buClr>
        <a:buFont typeface="Wingdings" pitchFamily="2" charset="2"/>
        <a:buChar char=""/>
        <a:defRPr sz="1600" kern="1200">
          <a:solidFill>
            <a:schemeClr val="tx1"/>
          </a:solidFill>
          <a:latin typeface="+mn-lt"/>
          <a:ea typeface="+mn-ea"/>
          <a:cs typeface="+mn-cs"/>
        </a:defRPr>
      </a:lvl2pPr>
      <a:lvl3pPr marL="512064" indent="-146304" algn="l" defTabSz="731520" rtl="0" eaLnBrk="1" latinLnBrk="0" hangingPunct="1">
        <a:lnSpc>
          <a:spcPct val="90000"/>
        </a:lnSpc>
        <a:spcBef>
          <a:spcPts val="160"/>
        </a:spcBef>
        <a:spcAft>
          <a:spcPts val="320"/>
        </a:spcAft>
        <a:buClr>
          <a:schemeClr val="tx1"/>
        </a:buClr>
        <a:buFont typeface="Wingdings" pitchFamily="2" charset="2"/>
        <a:buChar char=""/>
        <a:defRPr sz="1440" kern="1200">
          <a:solidFill>
            <a:schemeClr val="tx1"/>
          </a:solidFill>
          <a:latin typeface="+mn-lt"/>
          <a:ea typeface="+mn-ea"/>
          <a:cs typeface="+mn-cs"/>
        </a:defRPr>
      </a:lvl3pPr>
      <a:lvl4pPr marL="694944" indent="-146304" algn="l" defTabSz="731520" rtl="0" eaLnBrk="1" latinLnBrk="0" hangingPunct="1">
        <a:lnSpc>
          <a:spcPct val="90000"/>
        </a:lnSpc>
        <a:spcBef>
          <a:spcPts val="160"/>
        </a:spcBef>
        <a:spcAft>
          <a:spcPts val="320"/>
        </a:spcAft>
        <a:buClr>
          <a:schemeClr val="tx1"/>
        </a:buClr>
        <a:buFont typeface="Wingdings" pitchFamily="2" charset="2"/>
        <a:buChar char=""/>
        <a:defRPr sz="1280" kern="1200">
          <a:solidFill>
            <a:schemeClr val="tx1"/>
          </a:solidFill>
          <a:latin typeface="+mn-lt"/>
          <a:ea typeface="+mn-ea"/>
          <a:cs typeface="+mn-cs"/>
        </a:defRPr>
      </a:lvl4pPr>
      <a:lvl5pPr marL="877824" indent="-146304" algn="l" defTabSz="731520" rtl="0" eaLnBrk="1" latinLnBrk="0" hangingPunct="1">
        <a:lnSpc>
          <a:spcPct val="90000"/>
        </a:lnSpc>
        <a:spcBef>
          <a:spcPts val="160"/>
        </a:spcBef>
        <a:spcAft>
          <a:spcPts val="320"/>
        </a:spcAft>
        <a:buClr>
          <a:schemeClr val="tx1"/>
        </a:buClr>
        <a:buFont typeface="Wingdings" pitchFamily="2" charset="2"/>
        <a:buChar char=""/>
        <a:defRPr sz="1280" kern="1200">
          <a:solidFill>
            <a:schemeClr val="tx1"/>
          </a:solidFill>
          <a:latin typeface="+mn-lt"/>
          <a:ea typeface="+mn-ea"/>
          <a:cs typeface="+mn-cs"/>
        </a:defRPr>
      </a:lvl5pPr>
      <a:lvl6pPr marL="1027680" indent="-182880" algn="l" defTabSz="731520" rtl="0" eaLnBrk="1" latinLnBrk="0" hangingPunct="1">
        <a:lnSpc>
          <a:spcPct val="90000"/>
        </a:lnSpc>
        <a:spcBef>
          <a:spcPts val="160"/>
        </a:spcBef>
        <a:spcAft>
          <a:spcPts val="320"/>
        </a:spcAft>
        <a:buClr>
          <a:schemeClr val="tx1"/>
        </a:buClr>
        <a:buFont typeface="Wingdings" pitchFamily="2" charset="2"/>
        <a:buChar char=""/>
        <a:defRPr sz="1280" kern="1200">
          <a:solidFill>
            <a:schemeClr val="tx1"/>
          </a:solidFill>
          <a:latin typeface="+mn-lt"/>
          <a:ea typeface="+mn-ea"/>
          <a:cs typeface="+mn-cs"/>
        </a:defRPr>
      </a:lvl6pPr>
      <a:lvl7pPr marL="1177440" indent="-182880" algn="l" defTabSz="731520" rtl="0" eaLnBrk="1" latinLnBrk="0" hangingPunct="1">
        <a:lnSpc>
          <a:spcPct val="90000"/>
        </a:lnSpc>
        <a:spcBef>
          <a:spcPts val="160"/>
        </a:spcBef>
        <a:spcAft>
          <a:spcPts val="320"/>
        </a:spcAft>
        <a:buClr>
          <a:schemeClr val="tx1"/>
        </a:buClr>
        <a:buFont typeface="Wingdings" pitchFamily="2" charset="2"/>
        <a:buChar char=""/>
        <a:defRPr sz="1280" kern="1200">
          <a:solidFill>
            <a:schemeClr val="tx1"/>
          </a:solidFill>
          <a:latin typeface="+mn-lt"/>
          <a:ea typeface="+mn-ea"/>
          <a:cs typeface="+mn-cs"/>
        </a:defRPr>
      </a:lvl7pPr>
      <a:lvl8pPr marL="1303200" indent="-182880" algn="l" defTabSz="731520" rtl="0" eaLnBrk="1" latinLnBrk="0" hangingPunct="1">
        <a:lnSpc>
          <a:spcPct val="90000"/>
        </a:lnSpc>
        <a:spcBef>
          <a:spcPts val="160"/>
        </a:spcBef>
        <a:spcAft>
          <a:spcPts val="320"/>
        </a:spcAft>
        <a:buClr>
          <a:schemeClr val="tx1"/>
        </a:buClr>
        <a:buFont typeface="Wingdings" pitchFamily="2" charset="2"/>
        <a:buChar char=""/>
        <a:defRPr sz="1280" kern="1200">
          <a:solidFill>
            <a:schemeClr val="tx1"/>
          </a:solidFill>
          <a:latin typeface="+mn-lt"/>
          <a:ea typeface="+mn-ea"/>
          <a:cs typeface="+mn-cs"/>
        </a:defRPr>
      </a:lvl8pPr>
      <a:lvl9pPr marL="1444960" indent="-182880" algn="l" defTabSz="731520" rtl="0" eaLnBrk="1" latinLnBrk="0" hangingPunct="1">
        <a:lnSpc>
          <a:spcPct val="90000"/>
        </a:lnSpc>
        <a:spcBef>
          <a:spcPts val="160"/>
        </a:spcBef>
        <a:spcAft>
          <a:spcPts val="320"/>
        </a:spcAft>
        <a:buClr>
          <a:schemeClr val="tx1"/>
        </a:buClr>
        <a:buFont typeface="Wingdings" pitchFamily="2" charset="2"/>
        <a:buChar char=""/>
        <a:defRPr sz="1280" kern="1200">
          <a:solidFill>
            <a:schemeClr val="tx1"/>
          </a:solidFill>
          <a:latin typeface="+mn-lt"/>
          <a:ea typeface="+mn-ea"/>
          <a:cs typeface="+mn-cs"/>
        </a:defRPr>
      </a:lvl9pPr>
    </p:bodyStyle>
    <p:otherStyle>
      <a:defPPr>
        <a:defRPr lang="en-US"/>
      </a:defPPr>
      <a:lvl1pPr marL="0" algn="l" defTabSz="731520" rtl="0" eaLnBrk="1" latinLnBrk="0" hangingPunct="1">
        <a:defRPr sz="1440" kern="1200">
          <a:solidFill>
            <a:schemeClr val="tx1"/>
          </a:solidFill>
          <a:latin typeface="+mn-lt"/>
          <a:ea typeface="+mn-ea"/>
          <a:cs typeface="+mn-cs"/>
        </a:defRPr>
      </a:lvl1pPr>
      <a:lvl2pPr marL="365760" algn="l" defTabSz="731520" rtl="0" eaLnBrk="1" latinLnBrk="0" hangingPunct="1">
        <a:defRPr sz="1440" kern="1200">
          <a:solidFill>
            <a:schemeClr val="tx1"/>
          </a:solidFill>
          <a:latin typeface="+mn-lt"/>
          <a:ea typeface="+mn-ea"/>
          <a:cs typeface="+mn-cs"/>
        </a:defRPr>
      </a:lvl2pPr>
      <a:lvl3pPr marL="731520" algn="l" defTabSz="731520" rtl="0" eaLnBrk="1" latinLnBrk="0" hangingPunct="1">
        <a:defRPr sz="1440" kern="1200">
          <a:solidFill>
            <a:schemeClr val="tx1"/>
          </a:solidFill>
          <a:latin typeface="+mn-lt"/>
          <a:ea typeface="+mn-ea"/>
          <a:cs typeface="+mn-cs"/>
        </a:defRPr>
      </a:lvl3pPr>
      <a:lvl4pPr marL="1097280" algn="l" defTabSz="731520" rtl="0" eaLnBrk="1" latinLnBrk="0" hangingPunct="1">
        <a:defRPr sz="1440" kern="1200">
          <a:solidFill>
            <a:schemeClr val="tx1"/>
          </a:solidFill>
          <a:latin typeface="+mn-lt"/>
          <a:ea typeface="+mn-ea"/>
          <a:cs typeface="+mn-cs"/>
        </a:defRPr>
      </a:lvl4pPr>
      <a:lvl5pPr marL="1463040" algn="l" defTabSz="731520" rtl="0" eaLnBrk="1" latinLnBrk="0" hangingPunct="1">
        <a:defRPr sz="1440" kern="1200">
          <a:solidFill>
            <a:schemeClr val="tx1"/>
          </a:solidFill>
          <a:latin typeface="+mn-lt"/>
          <a:ea typeface="+mn-ea"/>
          <a:cs typeface="+mn-cs"/>
        </a:defRPr>
      </a:lvl5pPr>
      <a:lvl6pPr marL="1828800" algn="l" defTabSz="731520" rtl="0" eaLnBrk="1" latinLnBrk="0" hangingPunct="1">
        <a:defRPr sz="1440" kern="1200">
          <a:solidFill>
            <a:schemeClr val="tx1"/>
          </a:solidFill>
          <a:latin typeface="+mn-lt"/>
          <a:ea typeface="+mn-ea"/>
          <a:cs typeface="+mn-cs"/>
        </a:defRPr>
      </a:lvl6pPr>
      <a:lvl7pPr marL="2194560" algn="l" defTabSz="731520" rtl="0" eaLnBrk="1" latinLnBrk="0" hangingPunct="1">
        <a:defRPr sz="1440" kern="1200">
          <a:solidFill>
            <a:schemeClr val="tx1"/>
          </a:solidFill>
          <a:latin typeface="+mn-lt"/>
          <a:ea typeface="+mn-ea"/>
          <a:cs typeface="+mn-cs"/>
        </a:defRPr>
      </a:lvl7pPr>
      <a:lvl8pPr marL="2560320" algn="l" defTabSz="731520" rtl="0" eaLnBrk="1" latinLnBrk="0" hangingPunct="1">
        <a:defRPr sz="1440" kern="1200">
          <a:solidFill>
            <a:schemeClr val="tx1"/>
          </a:solidFill>
          <a:latin typeface="+mn-lt"/>
          <a:ea typeface="+mn-ea"/>
          <a:cs typeface="+mn-cs"/>
        </a:defRPr>
      </a:lvl8pPr>
      <a:lvl9pPr marL="2926080" algn="l" defTabSz="731520" rtl="0" eaLnBrk="1" latinLnBrk="0" hangingPunct="1">
        <a:defRPr sz="14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g"/><Relationship Id="rId3" Type="http://schemas.openxmlformats.org/officeDocument/2006/relationships/image" Target="../media/image3.jpeg"/><Relationship Id="rId7" Type="http://schemas.openxmlformats.org/officeDocument/2006/relationships/image" Target="../media/image7.pn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gif"/><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rgbClr val="00263D"/>
            </a:gs>
            <a:gs pos="100000">
              <a:srgbClr val="4E67C8"/>
            </a:gs>
          </a:gsLst>
          <a:lin ang="5400000" scaled="1"/>
        </a:gradFill>
        <a:effectLst/>
      </p:bgPr>
    </p:bg>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rcRect/>
          <a:stretch/>
        </p:blipFill>
        <p:spPr>
          <a:xfrm>
            <a:off x="304799" y="523220"/>
            <a:ext cx="2837909" cy="2128431"/>
          </a:xfrm>
          <a:prstGeom prst="rect">
            <a:avLst/>
          </a:prstGeom>
          <a:effectLst>
            <a:outerShdw blurRad="50800" dist="38100" dir="2700000" algn="tl" rotWithShape="0">
              <a:prstClr val="black">
                <a:alpha val="40000"/>
              </a:prstClr>
            </a:outerShdw>
          </a:effectLst>
        </p:spPr>
      </p:pic>
      <p:sp>
        <p:nvSpPr>
          <p:cNvPr id="3" name="Subtitle 2"/>
          <p:cNvSpPr>
            <a:spLocks noGrp="1"/>
          </p:cNvSpPr>
          <p:nvPr>
            <p:ph type="subTitle" idx="1"/>
          </p:nvPr>
        </p:nvSpPr>
        <p:spPr>
          <a:xfrm>
            <a:off x="0" y="3429000"/>
            <a:ext cx="7315199" cy="1752600"/>
          </a:xfrm>
        </p:spPr>
        <p:txBody>
          <a:bodyPr numCol="1" anchor="ctr">
            <a:noAutofit/>
          </a:bodyPr>
          <a:lstStyle/>
          <a:p>
            <a:r>
              <a:rPr lang="en-US" sz="1100" dirty="0">
                <a:solidFill>
                  <a:srgbClr val="00263D"/>
                </a:solidFill>
                <a:latin typeface="Trebuchet MS" panose="020B0603020202020204" pitchFamily="34" charset="0"/>
              </a:rPr>
              <a:t>This updated and on-trend 4 bedroom, 1.5 story home can be found in the desirable community of Candlewood. NO HOA! This home is nestled on a cul-de-sac with a large, fully-fenced yard perfect for corralling playful pets &amp; kiddos! In fact, this yard is a combination of Secret Garden meets Pets Paradise! There is plenty of spillover space for your outdoor parties on the huge deck and patio. Two additional storage sheds complete this low maintenance yard. The private &amp; spacious Owners' Retreat is located on the second floor with an additional loft office The first floor boasts 3 bedrooms, kitchen, great room w/fireplace &amp; laundry/storage room. The updated kitchen includes custom-built shaker cabinets, Stainless Steel appliances &amp; granite countertops. The Exterior of the home has been updated with a new coat of paint. The Interior has been freshly painted (agreeable gray w/crisp white trim) throughout the entire house including closets, kitchen cabinets, and wainscoting!</a:t>
            </a:r>
          </a:p>
        </p:txBody>
      </p:sp>
      <p:sp>
        <p:nvSpPr>
          <p:cNvPr id="13" name="Title 1"/>
          <p:cNvSpPr txBox="1">
            <a:spLocks/>
          </p:cNvSpPr>
          <p:nvPr/>
        </p:nvSpPr>
        <p:spPr>
          <a:xfrm>
            <a:off x="0" y="2747336"/>
            <a:ext cx="7315200" cy="681664"/>
          </a:xfrm>
          <a:prstGeom prst="rect">
            <a:avLst/>
          </a:prstGeom>
        </p:spPr>
        <p:txBody>
          <a:bodyPr vert="horz" lIns="91440" tIns="45720" rIns="91440" bIns="45720" rtlCol="0" anchor="ctr">
            <a:normAutofit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400" dirty="0">
                <a:solidFill>
                  <a:srgbClr val="00263D"/>
                </a:solidFill>
                <a:latin typeface="Trebuchet MS" panose="020B0603020202020204" pitchFamily="34" charset="0"/>
              </a:rPr>
              <a:t>896 Harrington Court</a:t>
            </a:r>
          </a:p>
          <a:p>
            <a:r>
              <a:rPr lang="en-US" sz="1600" dirty="0">
                <a:solidFill>
                  <a:srgbClr val="00263D"/>
                </a:solidFill>
                <a:latin typeface="Trebuchet MS" panose="020B0603020202020204" pitchFamily="34" charset="0"/>
              </a:rPr>
              <a:t>Candlewood | MLS# 20032679 | $385,000</a:t>
            </a:r>
            <a:endParaRPr lang="en-US" sz="1800" dirty="0">
              <a:solidFill>
                <a:srgbClr val="00263D"/>
              </a:solidFill>
              <a:latin typeface="Trebuchet MS" panose="020B0603020202020204" pitchFamily="34" charset="0"/>
            </a:endParaRPr>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304799" y="8256002"/>
            <a:ext cx="598154" cy="69877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915177" y="8220670"/>
            <a:ext cx="4485017" cy="769441"/>
          </a:xfrm>
          <a:prstGeom prst="rect">
            <a:avLst/>
          </a:prstGeom>
        </p:spPr>
        <p:txBody>
          <a:bodyPr wrap="square">
            <a:spAutoFit/>
          </a:bodyPr>
          <a:lstStyle/>
          <a:p>
            <a:r>
              <a:rPr lang="en-US" sz="1600" b="1" dirty="0">
                <a:latin typeface="Trebuchet MS" panose="020B0603020202020204" pitchFamily="34" charset="0"/>
              </a:rPr>
              <a:t>Caitlin Waddington</a:t>
            </a:r>
          </a:p>
          <a:p>
            <a:r>
              <a:rPr lang="en-US" sz="1400" dirty="0">
                <a:latin typeface="Trebuchet MS" panose="020B0603020202020204" pitchFamily="34" charset="0"/>
              </a:rPr>
              <a:t>843-789-9820</a:t>
            </a:r>
          </a:p>
          <a:p>
            <a:r>
              <a:rPr lang="en-US" sz="1400" dirty="0">
                <a:latin typeface="Trebuchet MS" panose="020B0603020202020204" pitchFamily="34" charset="0"/>
              </a:rPr>
              <a:t>caitlin.waddington@carolinaone.com</a:t>
            </a:r>
          </a:p>
        </p:txBody>
      </p:sp>
      <p:pic>
        <p:nvPicPr>
          <p:cNvPr id="15" name="Picture 14"/>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6579664" y="12266904"/>
            <a:ext cx="354539" cy="243949"/>
          </a:xfrm>
          <a:prstGeom prst="rect">
            <a:avLst/>
          </a:prstGeom>
          <a:effectLst>
            <a:outerShdw blurRad="12700" dist="12700" algn="ctr" rotWithShape="0">
              <a:schemeClr val="tx1">
                <a:alpha val="48000"/>
              </a:schemeClr>
            </a:outerShdw>
          </a:effectLst>
        </p:spPr>
      </p:pic>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304800" y="6672739"/>
            <a:ext cx="1524000" cy="1016000"/>
          </a:xfrm>
          <a:prstGeom prst="rect">
            <a:avLst/>
          </a:prstGeom>
          <a:effectLst>
            <a:outerShdw blurRad="50800" dist="38100" dir="2700000" algn="tl" rotWithShape="0">
              <a:prstClr val="black">
                <a:alpha val="40000"/>
              </a:prstClr>
            </a:outerShdw>
          </a:effectLst>
        </p:spPr>
      </p:pic>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2032508" y="6673755"/>
            <a:ext cx="1522475" cy="1014984"/>
          </a:xfrm>
          <a:prstGeom prst="rect">
            <a:avLst/>
          </a:prstGeom>
          <a:effectLst>
            <a:outerShdw blurRad="50800" dist="38100" dir="2700000" algn="tl" rotWithShape="0">
              <a:prstClr val="black">
                <a:alpha val="40000"/>
              </a:prstClr>
            </a:outerShdw>
          </a:effectLst>
        </p:spPr>
      </p:pic>
      <p:sp>
        <p:nvSpPr>
          <p:cNvPr id="4" name="Rectangle 3">
            <a:extLst>
              <a:ext uri="{FF2B5EF4-FFF2-40B4-BE49-F238E27FC236}">
                <a16:creationId xmlns:a16="http://schemas.microsoft.com/office/drawing/2014/main" id="{382DE4A7-521B-460B-B882-CD306AD77FF9}"/>
              </a:ext>
            </a:extLst>
          </p:cNvPr>
          <p:cNvSpPr/>
          <p:nvPr/>
        </p:nvSpPr>
        <p:spPr>
          <a:xfrm>
            <a:off x="228600" y="0"/>
            <a:ext cx="6858000" cy="523220"/>
          </a:xfrm>
          <a:prstGeom prst="rect">
            <a:avLst/>
          </a:prstGeom>
        </p:spPr>
        <p:txBody>
          <a:bodyPr wrap="square">
            <a:spAutoFit/>
          </a:bodyPr>
          <a:lstStyle/>
          <a:p>
            <a:pPr algn="ctr"/>
            <a:r>
              <a:rPr lang="en-US" sz="2800" i="1" dirty="0">
                <a:solidFill>
                  <a:srgbClr val="FFFF00"/>
                </a:solidFill>
                <a:effectLst>
                  <a:outerShdw blurRad="38100" dist="38100" dir="2700000" algn="tl">
                    <a:srgbClr val="000000">
                      <a:alpha val="43137"/>
                    </a:srgbClr>
                  </a:outerShdw>
                </a:effectLst>
                <a:latin typeface="Trebuchet MS" panose="020B0603020202020204" pitchFamily="34" charset="0"/>
              </a:rPr>
              <a:t>4 Bedroom in Mt Pleasant for </a:t>
            </a:r>
            <a:r>
              <a:rPr lang="en-US" sz="2800" i="1">
                <a:solidFill>
                  <a:srgbClr val="FFFF00"/>
                </a:solidFill>
                <a:effectLst>
                  <a:outerShdw blurRad="38100" dist="38100" dir="2700000" algn="tl">
                    <a:srgbClr val="000000">
                      <a:alpha val="43137"/>
                    </a:srgbClr>
                  </a:outerShdw>
                </a:effectLst>
                <a:latin typeface="Trebuchet MS" panose="020B0603020202020204" pitchFamily="34" charset="0"/>
              </a:rPr>
              <a:t>Only $385k</a:t>
            </a:r>
            <a:endParaRPr lang="en-US" sz="2800" i="1" dirty="0">
              <a:solidFill>
                <a:srgbClr val="FFFF00"/>
              </a:solidFill>
              <a:effectLst>
                <a:outerShdw blurRad="38100" dist="38100" dir="2700000" algn="tl">
                  <a:srgbClr val="000000">
                    <a:alpha val="43137"/>
                  </a:srgbClr>
                </a:outerShdw>
              </a:effectLst>
              <a:latin typeface="Trebuchet MS" panose="020B0603020202020204" pitchFamily="34" charset="0"/>
            </a:endParaRPr>
          </a:p>
        </p:txBody>
      </p:sp>
      <p:grpSp>
        <p:nvGrpSpPr>
          <p:cNvPr id="34" name="Group 33">
            <a:extLst>
              <a:ext uri="{FF2B5EF4-FFF2-40B4-BE49-F238E27FC236}">
                <a16:creationId xmlns:a16="http://schemas.microsoft.com/office/drawing/2014/main" id="{578169E2-7183-4CD9-8D28-60A0DA29C9E4}"/>
              </a:ext>
            </a:extLst>
          </p:cNvPr>
          <p:cNvGrpSpPr/>
          <p:nvPr/>
        </p:nvGrpSpPr>
        <p:grpSpPr>
          <a:xfrm>
            <a:off x="4648200" y="8264603"/>
            <a:ext cx="2408148" cy="681574"/>
            <a:chOff x="4648200" y="8220670"/>
            <a:chExt cx="2408148" cy="681574"/>
          </a:xfrm>
        </p:grpSpPr>
        <p:pic>
          <p:nvPicPr>
            <p:cNvPr id="5" name="Picture 2" descr="Related image">
              <a:extLst>
                <a:ext uri="{FF2B5EF4-FFF2-40B4-BE49-F238E27FC236}">
                  <a16:creationId xmlns:a16="http://schemas.microsoft.com/office/drawing/2014/main" id="{14CEC61F-528F-4217-BAF8-0558E35B09CB}"/>
                </a:ext>
              </a:extLst>
            </p:cNvPr>
            <p:cNvPicPr>
              <a:picLocks noChangeAspect="1" noChangeArrowheads="1"/>
            </p:cNvPicPr>
            <p:nvPr/>
          </p:nvPicPr>
          <p:blipFill>
            <a:blip r:embed="rId7" cstate="print">
              <a:lum bright="70000" contrast="-70000"/>
              <a:extLst>
                <a:ext uri="{28A0092B-C50C-407E-A947-70E740481C1C}">
                  <a14:useLocalDpi xmlns:a14="http://schemas.microsoft.com/office/drawing/2010/main" val="0"/>
                </a:ext>
              </a:extLst>
            </a:blip>
            <a:srcRect/>
            <a:stretch>
              <a:fillRect/>
            </a:stretch>
          </p:blipFill>
          <p:spPr bwMode="auto">
            <a:xfrm>
              <a:off x="5042602" y="8220670"/>
              <a:ext cx="1967798" cy="450498"/>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id="{6A0CA032-BED6-4E1F-95DA-14099519FD17}"/>
                </a:ext>
              </a:extLst>
            </p:cNvPr>
            <p:cNvSpPr/>
            <p:nvPr/>
          </p:nvSpPr>
          <p:spPr>
            <a:xfrm>
              <a:off x="4648200" y="8686800"/>
              <a:ext cx="2408148" cy="215444"/>
            </a:xfrm>
            <a:prstGeom prst="rect">
              <a:avLst/>
            </a:prstGeom>
          </p:spPr>
          <p:txBody>
            <a:bodyPr wrap="square">
              <a:spAutoFit/>
            </a:bodyPr>
            <a:lstStyle/>
            <a:p>
              <a:pPr algn="r"/>
              <a:r>
                <a:rPr lang="en-US" sz="800" dirty="0">
                  <a:latin typeface="Trebuchet MS" panose="020B0603020202020204" pitchFamily="34" charset="0"/>
                </a:rPr>
                <a:t>2713 Highway 17 North, Mt. Pleasant, SC 29466</a:t>
              </a:r>
            </a:p>
          </p:txBody>
        </p:sp>
      </p:grpSp>
      <p:pic>
        <p:nvPicPr>
          <p:cNvPr id="20" name="Picture 19">
            <a:extLst>
              <a:ext uri="{FF2B5EF4-FFF2-40B4-BE49-F238E27FC236}">
                <a16:creationId xmlns:a16="http://schemas.microsoft.com/office/drawing/2014/main" id="{A6890C33-4B17-4998-A8A2-F23AAAE61ED2}"/>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304800" y="5387927"/>
            <a:ext cx="1522476" cy="1014984"/>
          </a:xfrm>
          <a:prstGeom prst="rect">
            <a:avLst/>
          </a:prstGeom>
          <a:effectLst>
            <a:outerShdw blurRad="50800" dist="38100" dir="2700000" algn="tl" rotWithShape="0">
              <a:prstClr val="black">
                <a:alpha val="40000"/>
              </a:prstClr>
            </a:outerShdw>
          </a:effectLst>
        </p:spPr>
      </p:pic>
      <p:pic>
        <p:nvPicPr>
          <p:cNvPr id="8" name="Picture 7">
            <a:extLst>
              <a:ext uri="{FF2B5EF4-FFF2-40B4-BE49-F238E27FC236}">
                <a16:creationId xmlns:a16="http://schemas.microsoft.com/office/drawing/2014/main" id="{9F3DC5DC-DFCA-47C4-9B52-06E69F3C0534}"/>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2032508" y="5387927"/>
            <a:ext cx="1522476" cy="1014984"/>
          </a:xfrm>
          <a:prstGeom prst="rect">
            <a:avLst/>
          </a:prstGeom>
          <a:effectLst>
            <a:outerShdw blurRad="50800" dist="38100" dir="2700000" algn="tl" rotWithShape="0">
              <a:prstClr val="black">
                <a:alpha val="40000"/>
              </a:prstClr>
            </a:outerShdw>
          </a:effectLst>
        </p:spPr>
      </p:pic>
      <p:pic>
        <p:nvPicPr>
          <p:cNvPr id="10" name="Picture 9">
            <a:extLst>
              <a:ext uri="{FF2B5EF4-FFF2-40B4-BE49-F238E27FC236}">
                <a16:creationId xmlns:a16="http://schemas.microsoft.com/office/drawing/2014/main" id="{545B9E8B-AF87-44C7-98B2-956EB3B196B4}"/>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3760216" y="5387927"/>
            <a:ext cx="1522476" cy="1014984"/>
          </a:xfrm>
          <a:prstGeom prst="rect">
            <a:avLst/>
          </a:prstGeom>
          <a:effectLst>
            <a:outerShdw blurRad="50800" dist="38100" dir="2700000" algn="tl" rotWithShape="0">
              <a:prstClr val="black">
                <a:alpha val="40000"/>
              </a:prstClr>
            </a:outerShdw>
          </a:effectLst>
        </p:spPr>
      </p:pic>
      <p:pic>
        <p:nvPicPr>
          <p:cNvPr id="12" name="Picture 11">
            <a:extLst>
              <a:ext uri="{FF2B5EF4-FFF2-40B4-BE49-F238E27FC236}">
                <a16:creationId xmlns:a16="http://schemas.microsoft.com/office/drawing/2014/main" id="{99A3F7AA-A302-4026-A5E7-E627C151C2A2}"/>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5487924" y="5387927"/>
            <a:ext cx="1522476" cy="1014984"/>
          </a:xfrm>
          <a:prstGeom prst="rect">
            <a:avLst/>
          </a:prstGeom>
          <a:effectLst>
            <a:outerShdw blurRad="50800" dist="38100" dir="2700000" algn="tl" rotWithShape="0">
              <a:prstClr val="black">
                <a:alpha val="40000"/>
              </a:prstClr>
            </a:outerShdw>
          </a:effectLst>
        </p:spPr>
      </p:pic>
      <p:pic>
        <p:nvPicPr>
          <p:cNvPr id="30" name="Picture 29">
            <a:extLst>
              <a:ext uri="{FF2B5EF4-FFF2-40B4-BE49-F238E27FC236}">
                <a16:creationId xmlns:a16="http://schemas.microsoft.com/office/drawing/2014/main" id="{6B900C43-C506-4F97-AF96-1C731219F5A5}"/>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5486400" y="6672739"/>
            <a:ext cx="1524000" cy="1016000"/>
          </a:xfrm>
          <a:prstGeom prst="rect">
            <a:avLst/>
          </a:prstGeom>
          <a:effectLst>
            <a:outerShdw blurRad="50800" dist="38100" dir="2700000" algn="tl" rotWithShape="0">
              <a:prstClr val="black">
                <a:alpha val="40000"/>
              </a:prstClr>
            </a:outerShdw>
          </a:effectLst>
        </p:spPr>
      </p:pic>
      <p:pic>
        <p:nvPicPr>
          <p:cNvPr id="27" name="Picture 26">
            <a:extLst>
              <a:ext uri="{FF2B5EF4-FFF2-40B4-BE49-F238E27FC236}">
                <a16:creationId xmlns:a16="http://schemas.microsoft.com/office/drawing/2014/main" id="{262A3F77-27BA-4E2F-85EA-397366079C1D}"/>
              </a:ext>
            </a:extLst>
          </p:cNvPr>
          <p:cNvPicPr>
            <a:picLocks noChangeAspect="1"/>
          </p:cNvPicPr>
          <p:nvPr/>
        </p:nvPicPr>
        <p:blipFill>
          <a:blip r:embed="rId13">
            <a:extLst>
              <a:ext uri="{28A0092B-C50C-407E-A947-70E740481C1C}">
                <a14:useLocalDpi xmlns:a14="http://schemas.microsoft.com/office/drawing/2010/main" val="0"/>
              </a:ext>
            </a:extLst>
          </a:blip>
          <a:srcRect/>
          <a:stretch/>
        </p:blipFill>
        <p:spPr>
          <a:xfrm>
            <a:off x="4172493" y="523220"/>
            <a:ext cx="2837908" cy="2128431"/>
          </a:xfrm>
          <a:prstGeom prst="rect">
            <a:avLst/>
          </a:prstGeom>
          <a:effectLst>
            <a:outerShdw blurRad="50800" dist="38100" dir="2700000" algn="tl" rotWithShape="0">
              <a:prstClr val="black">
                <a:alpha val="40000"/>
              </a:prstClr>
            </a:outerShdw>
          </a:effectLst>
        </p:spPr>
      </p:pic>
      <p:pic>
        <p:nvPicPr>
          <p:cNvPr id="29" name="Picture 28">
            <a:extLst>
              <a:ext uri="{FF2B5EF4-FFF2-40B4-BE49-F238E27FC236}">
                <a16:creationId xmlns:a16="http://schemas.microsoft.com/office/drawing/2014/main" id="{2F4D6309-36A6-460B-89A1-F40C5C47A5F6}"/>
              </a:ext>
            </a:extLst>
          </p:cNvPr>
          <p:cNvPicPr>
            <a:picLocks noChangeAspect="1"/>
          </p:cNvPicPr>
          <p:nvPr/>
        </p:nvPicPr>
        <p:blipFill>
          <a:blip r:embed="rId14" cstate="print">
            <a:extLst>
              <a:ext uri="{28A0092B-C50C-407E-A947-70E740481C1C}">
                <a14:useLocalDpi xmlns:a14="http://schemas.microsoft.com/office/drawing/2010/main" val="0"/>
              </a:ext>
            </a:extLst>
          </a:blip>
          <a:srcRect/>
          <a:stretch/>
        </p:blipFill>
        <p:spPr>
          <a:xfrm>
            <a:off x="3758691" y="6672739"/>
            <a:ext cx="1524000" cy="1016000"/>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16191441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anded">
  <a:themeElements>
    <a:clrScheme name="Banded">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Banded">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nded">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Banded" id="{98DFF888-2449-4D28-977C-6306C017633E}" vid="{9792607F-9579-4224-82FF-9C88C3E1E53D}"/>
    </a:ext>
  </a:extLst>
</a:theme>
</file>

<file path=docProps/app.xml><?xml version="1.0" encoding="utf-8"?>
<Properties xmlns="http://schemas.openxmlformats.org/officeDocument/2006/extended-properties" xmlns:vt="http://schemas.openxmlformats.org/officeDocument/2006/docPropsVTypes">
  <Template>Banded</Template>
  <TotalTime>1171</TotalTime>
  <Words>223</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Corbel</vt:lpstr>
      <vt:lpstr>Trebuchet MS</vt:lpstr>
      <vt:lpstr>Wingdings</vt:lpstr>
      <vt:lpstr>Banded</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West Ashley Gem</dc:title>
  <dc:creator>CVH360</dc:creator>
  <cp:lastModifiedBy>A. Thomas Price</cp:lastModifiedBy>
  <cp:revision>57</cp:revision>
  <dcterms:created xsi:type="dcterms:W3CDTF">2006-08-16T00:00:00Z</dcterms:created>
  <dcterms:modified xsi:type="dcterms:W3CDTF">2020-12-28T16:35:55Z</dcterms:modified>
</cp:coreProperties>
</file>