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2700" y="72"/>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12/4/2018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12/4/2018</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756" y="1881"/>
            <a:ext cx="7309686" cy="4858297"/>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1" y="9075882"/>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05000" y="6366035"/>
            <a:ext cx="5406228" cy="2555005"/>
          </a:xfrm>
        </p:spPr>
        <p:txBody>
          <a:bodyPr anchor="ctr">
            <a:noAutofit/>
          </a:bodyPr>
          <a:lstStyle/>
          <a:p>
            <a:r>
              <a:rPr lang="en-US" sz="1500" dirty="0">
                <a:solidFill>
                  <a:schemeClr val="tx2">
                    <a:lumMod val="75000"/>
                  </a:schemeClr>
                </a:solidFill>
                <a:latin typeface="Century Gothic" panose="020B0502020202020204" pitchFamily="34" charset="0"/>
              </a:rPr>
              <a:t>Elegant Upgrades, Move In Ready! Own a Charleston Single with engineered wood floors throughout the house to include the stair case, new tile floor in kitchen and baths, new paint, new crown molding, fire place, custom built shelves, new hot water heater, new hardware on doors and upgraded light fixtures. Seller has made this home warm and inviting for the new buyer. Screened porch is 12x14, detached 2 garage and professional landscaping and Double Front Porch add to the charm!</a:t>
            </a:r>
          </a:p>
        </p:txBody>
      </p:sp>
      <p:sp>
        <p:nvSpPr>
          <p:cNvPr id="17" name="Rectangle 16"/>
          <p:cNvSpPr/>
          <p:nvPr/>
        </p:nvSpPr>
        <p:spPr>
          <a:xfrm>
            <a:off x="1" y="9198114"/>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18" name="Rectangle 17"/>
          <p:cNvSpPr/>
          <p:nvPr/>
        </p:nvSpPr>
        <p:spPr>
          <a:xfrm>
            <a:off x="-12703" y="9856533"/>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sp>
        <p:nvSpPr>
          <p:cNvPr id="23" name="Rectangle 22"/>
          <p:cNvSpPr/>
          <p:nvPr/>
        </p:nvSpPr>
        <p:spPr>
          <a:xfrm>
            <a:off x="0" y="0"/>
            <a:ext cx="7315200" cy="1200329"/>
          </a:xfrm>
          <a:prstGeom prst="rect">
            <a:avLst/>
          </a:prstGeom>
          <a:noFill/>
        </p:spPr>
        <p:txBody>
          <a:bodyPr wrap="square">
            <a:spAutoFit/>
          </a:bodyPr>
          <a:lstStyle/>
          <a:p>
            <a:r>
              <a:rPr lang="en-US" sz="3600" b="1" dirty="0">
                <a:ln w="3175">
                  <a:noFill/>
                </a:ln>
                <a:solidFill>
                  <a:schemeClr val="bg1"/>
                </a:solidFill>
                <a:effectLst>
                  <a:outerShdw blurRad="38100" dist="38100" dir="2700000" algn="tl">
                    <a:srgbClr val="000000">
                      <a:alpha val="43137"/>
                    </a:srgbClr>
                  </a:outerShdw>
                </a:effectLst>
                <a:latin typeface="Freestyle Script" panose="030804020302050B0404" pitchFamily="66" charset="0"/>
              </a:rPr>
              <a:t>Bridges of Summerville</a:t>
            </a:r>
          </a:p>
          <a:p>
            <a:r>
              <a:rPr lang="en-US" sz="3600" b="1" dirty="0">
                <a:ln w="3175">
                  <a:noFill/>
                </a:ln>
                <a:solidFill>
                  <a:schemeClr val="bg1"/>
                </a:solidFill>
                <a:effectLst>
                  <a:outerShdw blurRad="38100" dist="38100" dir="2700000" algn="tl">
                    <a:srgbClr val="000000">
                      <a:alpha val="43137"/>
                    </a:srgbClr>
                  </a:outerShdw>
                </a:effectLst>
                <a:latin typeface="Freestyle Script" panose="030804020302050B0404" pitchFamily="66" charset="0"/>
              </a:rPr>
              <a:t>Move In Ready</a:t>
            </a:r>
          </a:p>
        </p:txBody>
      </p:sp>
      <p:sp>
        <p:nvSpPr>
          <p:cNvPr id="2" name="Title 1"/>
          <p:cNvSpPr>
            <a:spLocks noGrp="1"/>
          </p:cNvSpPr>
          <p:nvPr>
            <p:ph type="ctrTitle"/>
          </p:nvPr>
        </p:nvSpPr>
        <p:spPr>
          <a:xfrm>
            <a:off x="1905000" y="4941351"/>
            <a:ext cx="5402260" cy="1424266"/>
          </a:xfrm>
        </p:spPr>
        <p:txBody>
          <a:bodyPr anchor="ctr">
            <a:noAutofit/>
            <a:scene3d>
              <a:camera prst="orthographicFront"/>
              <a:lightRig rig="soft" dir="t">
                <a:rot lat="0" lon="0" rev="17220000"/>
              </a:lightRig>
            </a:scene3d>
            <a:sp3d prstMaterial="softEdge"/>
          </a:bodyPr>
          <a:lstStyle/>
          <a:p>
            <a:r>
              <a:rPr lang="en-US" sz="2800" b="0" cap="none" dirty="0">
                <a:ln w="10541" cmpd="sng">
                  <a:noFill/>
                  <a:prstDash val="solid"/>
                </a:ln>
                <a:solidFill>
                  <a:schemeClr val="tx2"/>
                </a:solidFill>
                <a:effectLst/>
                <a:latin typeface="Century Gothic" panose="020B0502020202020204" pitchFamily="34" charset="0"/>
              </a:rPr>
              <a:t>89 Cross Timbers Drive</a:t>
            </a:r>
            <a:br>
              <a:rPr lang="en-US" sz="2800" b="0" cap="none" dirty="0">
                <a:ln w="10541" cmpd="sng">
                  <a:noFill/>
                  <a:prstDash val="solid"/>
                </a:ln>
                <a:solidFill>
                  <a:schemeClr val="tx2"/>
                </a:solidFill>
                <a:effectLst/>
                <a:latin typeface="Century Gothic" panose="020B0502020202020204" pitchFamily="34" charset="0"/>
              </a:rPr>
            </a:br>
            <a:r>
              <a:rPr lang="fi-FI" sz="2000" b="0" cap="none" dirty="0">
                <a:ln w="10541" cmpd="sng">
                  <a:noFill/>
                  <a:prstDash val="solid"/>
                </a:ln>
                <a:solidFill>
                  <a:schemeClr val="tx2"/>
                </a:solidFill>
                <a:effectLst/>
                <a:latin typeface="Century Gothic" panose="020B0502020202020204" pitchFamily="34" charset="0"/>
              </a:rPr>
              <a:t>Summerville, SC 29485</a:t>
            </a:r>
            <a:br>
              <a:rPr lang="fi-FI" sz="2000" b="0" cap="none" dirty="0">
                <a:ln w="10541" cmpd="sng">
                  <a:noFill/>
                  <a:prstDash val="solid"/>
                </a:ln>
                <a:solidFill>
                  <a:schemeClr val="tx2"/>
                </a:solidFill>
                <a:effectLst/>
                <a:latin typeface="Century Gothic" panose="020B0502020202020204" pitchFamily="34" charset="0"/>
              </a:rPr>
            </a:br>
            <a:r>
              <a:rPr lang="fi-FI" sz="2000" b="0" cap="none" dirty="0">
                <a:ln w="10541" cmpd="sng">
                  <a:noFill/>
                  <a:prstDash val="solid"/>
                </a:ln>
                <a:solidFill>
                  <a:schemeClr val="tx2"/>
                </a:solidFill>
                <a:effectLst/>
                <a:latin typeface="Century Gothic" panose="020B0502020202020204" pitchFamily="34" charset="0"/>
              </a:rPr>
              <a:t>MLS# 18029539 :: $258,000</a:t>
            </a:r>
            <a:br>
              <a:rPr lang="en-US" sz="2000" b="0" cap="none" dirty="0">
                <a:ln w="10541" cmpd="sng">
                  <a:noFill/>
                  <a:prstDash val="solid"/>
                </a:ln>
                <a:solidFill>
                  <a:schemeClr val="tx2"/>
                </a:solidFill>
                <a:effectLst/>
                <a:latin typeface="Century Gothic" panose="020B0502020202020204" pitchFamily="34" charset="0"/>
              </a:rPr>
            </a:br>
            <a:r>
              <a:rPr lang="en-US" sz="2000" b="0" cap="none" dirty="0">
                <a:ln w="10541" cmpd="sng">
                  <a:noFill/>
                  <a:prstDash val="solid"/>
                </a:ln>
                <a:solidFill>
                  <a:schemeClr val="tx2"/>
                </a:solidFill>
                <a:effectLst/>
                <a:latin typeface="Century Gothic" panose="020B0502020202020204" pitchFamily="34" charset="0"/>
              </a:rPr>
              <a:t>3 Bed / 2½ Bath</a:t>
            </a:r>
            <a:endParaRPr lang="en-US" sz="1200" b="0" cap="none" dirty="0">
              <a:ln w="10541" cmpd="sng">
                <a:noFill/>
                <a:prstDash val="solid"/>
              </a:ln>
              <a:solidFill>
                <a:schemeClr val="tx2"/>
              </a:solidFill>
              <a:effectLst/>
              <a:latin typeface="Century Gothic" panose="020B0502020202020204" pitchFamily="34" charset="0"/>
            </a:endParaRPr>
          </a:p>
        </p:txBody>
      </p:sp>
      <p:sp>
        <p:nvSpPr>
          <p:cNvPr id="5" name="Diagonal Stripe 4"/>
          <p:cNvSpPr/>
          <p:nvPr/>
        </p:nvSpPr>
        <p:spPr>
          <a:xfrm rot="16200000">
            <a:off x="-1872322" y="2902604"/>
            <a:ext cx="1827110" cy="1828800"/>
          </a:xfrm>
          <a:prstGeom prst="diagStrip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2681223">
            <a:off x="-2094605" y="3829615"/>
            <a:ext cx="1872629" cy="400110"/>
          </a:xfrm>
          <a:prstGeom prst="rect">
            <a:avLst/>
          </a:prstGeom>
          <a:noFill/>
        </p:spPr>
        <p:txBody>
          <a:bodyPr wrap="none" rtlCol="0">
            <a:spAutoFit/>
          </a:bodyPr>
          <a:lstStyle/>
          <a:p>
            <a:pPr algn="ctr"/>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Just Reduced!</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66" y="6362560"/>
            <a:ext cx="1826669" cy="1213773"/>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57" y="7721852"/>
            <a:ext cx="1826285" cy="1213611"/>
          </a:xfrm>
          <a:prstGeom prst="rect">
            <a:avLst/>
          </a:prstGeom>
          <a:ln>
            <a:no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98" y="5003993"/>
            <a:ext cx="1824970" cy="1212922"/>
          </a:xfrm>
          <a:prstGeom prst="rect">
            <a:avLst/>
          </a:prstGeom>
          <a:ln>
            <a:noFill/>
          </a:ln>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1" y="9250275"/>
            <a:ext cx="849342" cy="643440"/>
          </a:xfrm>
          <a:prstGeom prst="rect">
            <a:avLst/>
          </a:prstGeom>
          <a:ln w="12700">
            <a:noFill/>
          </a:ln>
          <a:effectLst/>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2305" y="9250275"/>
            <a:ext cx="1250495" cy="661447"/>
          </a:xfrm>
          <a:prstGeom prst="rect">
            <a:avLst/>
          </a:prstGeom>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436</TotalTime>
  <Words>138</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89 Cross Timbers Drive Summerville, SC 29485 MLS# 18029539 :: $258,000 3 Bed / 2½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80</cp:revision>
  <dcterms:created xsi:type="dcterms:W3CDTF">2006-08-16T00:00:00Z</dcterms:created>
  <dcterms:modified xsi:type="dcterms:W3CDTF">2018-12-04T11:25:05Z</dcterms:modified>
</cp:coreProperties>
</file>