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558" y="-90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g"/><Relationship Id="rId7" Type="http://schemas.openxmlformats.org/officeDocument/2006/relationships/image" Target="../media/image4.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www.yourhomeincharleston.com/" TargetMode="External"/><Relationship Id="rId10" Type="http://schemas.openxmlformats.org/officeDocument/2006/relationships/image" Target="../media/image7.jpeg"/><Relationship Id="rId4" Type="http://schemas.openxmlformats.org/officeDocument/2006/relationships/hyperlink" Target="mailto:donnaa@agentownedrealty.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770707" y="152400"/>
            <a:ext cx="3810000" cy="2001973"/>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89 Simons Street</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North Central</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SC 29403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18025747</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$564,500</a:t>
            </a:r>
            <a:endParaRPr lang="en-US" sz="140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52400" y="5276088"/>
            <a:ext cx="3426615" cy="3426613"/>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Two of the many reasons to own a home Downtown: Walkability &amp; Rentability! Still under builder warranty - Yes, with a 2 Car Garage (aka additional dwelling unit) and an oversized Driveway! Garage can be finished into a Studio, ADU, potential rental income etc. Features include Hardwood &amp; Tile Floors throughout, Gas range, Energy Efficient Tankless water heater, Fenced front and backyard, Vaulted ceiling in MBR, Oversized Master Shower w/Frameless glass door, an actual Laundry 'room' upstairs convenient to bedrooms. Walk to Hampton Park, Harbinger Cafe, Monarch Wine, Moe's Crosstown, Rutledge Cab, Rodney Scott's, Redux Art gallery, Library, Grocery, Pharmacy &amp; Worship. Walkability is key! Seller is Licensed Realtor</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1" y="152400"/>
            <a:ext cx="3426614" cy="228440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37248"/>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Donna </a:t>
            </a:r>
            <a:r>
              <a:rPr lang="en-US" sz="1600" b="1" dirty="0" err="1">
                <a:latin typeface="Georgia" panose="02040502050405020303" pitchFamily="18" charset="0"/>
                <a:cs typeface="Microsoft Sans Serif" panose="020B0604020202020204" pitchFamily="34" charset="0"/>
              </a:rPr>
              <a:t>Andreano</a:t>
            </a:r>
            <a:endParaRPr lang="en-US" sz="1600" b="1"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rPr>
              <a:t>843-256-3348</a:t>
            </a:r>
          </a:p>
          <a:p>
            <a:pPr algn="ctr"/>
            <a:r>
              <a:rPr lang="en-US" sz="1200" dirty="0">
                <a:latin typeface="Georgia" panose="02040502050405020303" pitchFamily="18" charset="0"/>
                <a:cs typeface="Microsoft Sans Serif" panose="020B0604020202020204" pitchFamily="34" charset="0"/>
                <a:hlinkClick r:id="rId4"/>
              </a:rPr>
              <a:t>donnaa@agentownedrealty.com</a:t>
            </a:r>
            <a:r>
              <a:rPr lang="en-US" sz="1200" dirty="0">
                <a:latin typeface="Georgia" panose="02040502050405020303" pitchFamily="18" charset="0"/>
                <a:cs typeface="Microsoft Sans Serif" panose="020B0604020202020204" pitchFamily="34" charset="0"/>
              </a:rPr>
              <a:t> </a:t>
            </a:r>
          </a:p>
          <a:p>
            <a:pPr algn="ctr"/>
            <a:r>
              <a:rPr lang="en-US" sz="1200" dirty="0">
                <a:latin typeface="Georgia" panose="02040502050405020303" pitchFamily="18" charset="0"/>
                <a:cs typeface="Microsoft Sans Serif" panose="020B0604020202020204" pitchFamily="34" charset="0"/>
                <a:hlinkClick r:id="rId5"/>
              </a:rPr>
              <a:t>www.yourhomeincharleston.com</a:t>
            </a:r>
            <a:r>
              <a:rPr lang="en-US" sz="1200" dirty="0">
                <a:latin typeface="Georgia" panose="02040502050405020303" pitchFamily="18"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3754832" y="2478449"/>
            <a:ext cx="3841750"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solidFill>
                <a:latin typeface="Gabriola" panose="04040605051002020D02" pitchFamily="82" charset="0"/>
              </a:rPr>
              <a:t>Open House</a:t>
            </a:r>
          </a:p>
          <a:p>
            <a:pPr algn="ctr"/>
            <a:r>
              <a:rPr lang="en-US" sz="2200" b="1" dirty="0">
                <a:solidFill>
                  <a:schemeClr val="tx1"/>
                </a:solidFill>
                <a:latin typeface="Gabriola" panose="04040605051002020D02" pitchFamily="82" charset="0"/>
              </a:rPr>
              <a:t>Saturday, Oct 6</a:t>
            </a:r>
            <a:r>
              <a:rPr lang="en-US" sz="2200" b="1" baseline="30000" dirty="0">
                <a:solidFill>
                  <a:schemeClr val="tx1"/>
                </a:solidFill>
                <a:latin typeface="Gabriola" panose="04040605051002020D02" pitchFamily="82" charset="0"/>
              </a:rPr>
              <a:t>th</a:t>
            </a:r>
            <a:r>
              <a:rPr lang="en-US" sz="2200" b="1" dirty="0">
                <a:solidFill>
                  <a:schemeClr val="tx1"/>
                </a:solidFill>
                <a:latin typeface="Gabriola" panose="04040605051002020D02" pitchFamily="82" charset="0"/>
              </a:rPr>
              <a:t> from 1-4pm</a:t>
            </a:r>
          </a:p>
        </p:txBody>
      </p:sp>
      <p:sp>
        <p:nvSpPr>
          <p:cNvPr id="8" name="Rectangle 7"/>
          <p:cNvSpPr/>
          <p:nvPr/>
        </p:nvSpPr>
        <p:spPr>
          <a:xfrm>
            <a:off x="-3733800" y="2819400"/>
            <a:ext cx="3619500" cy="584775"/>
          </a:xfrm>
          <a:prstGeom prst="rect">
            <a:avLst/>
          </a:prstGeom>
        </p:spPr>
        <p:txBody>
          <a:bodyPr wrap="square">
            <a:spAutoFit/>
          </a:bodyPr>
          <a:lstStyle/>
          <a:p>
            <a:r>
              <a:rPr lang="en-US" sz="3200" b="1" i="1" dirty="0">
                <a:effectLst>
                  <a:outerShdw blurRad="38100" dist="38100" dir="2700000" algn="tl">
                    <a:srgbClr val="FF0000">
                      <a:alpha val="66000"/>
                    </a:srgbClr>
                  </a:outerShdw>
                </a:effectLst>
                <a:latin typeface="Gabriola" panose="04040605051002020D02" pitchFamily="82" charset="0"/>
              </a:rPr>
              <a:t>Better Than New! </a:t>
            </a:r>
          </a:p>
        </p:txBody>
      </p:sp>
      <p:pic>
        <p:nvPicPr>
          <p:cNvPr id="25"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62401" y="5276088"/>
            <a:ext cx="3426613" cy="342661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a:extLst>
              <a:ext uri="{FF2B5EF4-FFF2-40B4-BE49-F238E27FC236}">
                <a16:creationId xmlns:a16="http://schemas.microsoft.com/office/drawing/2014/main" id="{A1245471-3A1A-4355-8762-C5E36F32C5A6}"/>
              </a:ext>
            </a:extLst>
          </p:cNvPr>
          <p:cNvSpPr/>
          <p:nvPr/>
        </p:nvSpPr>
        <p:spPr>
          <a:xfrm>
            <a:off x="3579015" y="3798838"/>
            <a:ext cx="4193385" cy="1154162"/>
          </a:xfrm>
          <a:prstGeom prst="rect">
            <a:avLst/>
          </a:prstGeom>
        </p:spPr>
        <p:txBody>
          <a:bodyPr wrap="square">
            <a:spAutoFit/>
          </a:bodyPr>
          <a:lstStyle/>
          <a:p>
            <a:pPr algn="ctr"/>
            <a:r>
              <a:rPr lang="en-US" sz="1200" dirty="0">
                <a:solidFill>
                  <a:schemeClr val="tx1">
                    <a:lumMod val="85000"/>
                    <a:lumOff val="15000"/>
                  </a:schemeClr>
                </a:solidFill>
                <a:latin typeface="Georgia" panose="02040502050405020303" pitchFamily="18" charset="0"/>
              </a:rPr>
              <a:t>Serving deliciousness from The Harbinger which is right down the street. Walk to The Park Cafe, Rutledge Cab, Container Bar </a:t>
            </a:r>
            <a:r>
              <a:rPr lang="en-US" sz="1200" dirty="0" err="1">
                <a:solidFill>
                  <a:schemeClr val="tx1">
                    <a:lumMod val="85000"/>
                    <a:lumOff val="15000"/>
                  </a:schemeClr>
                </a:solidFill>
                <a:latin typeface="Georgia" panose="02040502050405020303" pitchFamily="18" charset="0"/>
              </a:rPr>
              <a:t>Chs</a:t>
            </a:r>
            <a:r>
              <a:rPr lang="en-US" sz="1200" dirty="0">
                <a:solidFill>
                  <a:schemeClr val="tx1">
                    <a:lumMod val="85000"/>
                    <a:lumOff val="15000"/>
                  </a:schemeClr>
                </a:solidFill>
                <a:latin typeface="Georgia" panose="02040502050405020303" pitchFamily="18" charset="0"/>
              </a:rPr>
              <a:t>, Moe’s Crosstown Tavern, Monarch Wine Merchants and more! </a:t>
            </a:r>
          </a:p>
          <a:p>
            <a:pPr algn="ctr"/>
            <a:endParaRPr lang="en-US" sz="1050" dirty="0">
              <a:solidFill>
                <a:schemeClr val="tx1">
                  <a:lumMod val="85000"/>
                  <a:lumOff val="15000"/>
                </a:schemeClr>
              </a:solidFill>
              <a:latin typeface="Georgia" panose="02040502050405020303" pitchFamily="18" charset="0"/>
            </a:endParaRPr>
          </a:p>
          <a:p>
            <a:pPr algn="ctr"/>
            <a:r>
              <a:rPr lang="en-US" sz="1050" b="1" dirty="0">
                <a:solidFill>
                  <a:schemeClr val="tx1">
                    <a:lumMod val="85000"/>
                    <a:lumOff val="15000"/>
                  </a:schemeClr>
                </a:solidFill>
                <a:latin typeface="Georgia" panose="02040502050405020303" pitchFamily="18" charset="0"/>
              </a:rPr>
              <a:t>Special guest appearance: Bubba. #walkability #</a:t>
            </a:r>
            <a:r>
              <a:rPr lang="en-US" sz="1050" b="1" dirty="0" err="1">
                <a:solidFill>
                  <a:schemeClr val="tx1">
                    <a:lumMod val="85000"/>
                    <a:lumOff val="15000"/>
                  </a:schemeClr>
                </a:solidFill>
                <a:latin typeface="Georgia" panose="02040502050405020303" pitchFamily="18" charset="0"/>
              </a:rPr>
              <a:t>newprice</a:t>
            </a:r>
            <a:endParaRPr lang="en-US" sz="1050" b="1" dirty="0">
              <a:solidFill>
                <a:schemeClr val="tx1">
                  <a:lumMod val="85000"/>
                  <a:lumOff val="15000"/>
                </a:schemeClr>
              </a:solidFill>
              <a:latin typeface="Georgia" panose="02040502050405020303" pitchFamily="18" charset="0"/>
            </a:endParaRPr>
          </a:p>
        </p:txBody>
      </p:sp>
      <p:pic>
        <p:nvPicPr>
          <p:cNvPr id="13" name="Picture 2">
            <a:extLst>
              <a:ext uri="{FF2B5EF4-FFF2-40B4-BE49-F238E27FC236}">
                <a16:creationId xmlns:a16="http://schemas.microsoft.com/office/drawing/2014/main" id="{B798E82C-EC9B-4FCA-90E2-3B373996EB9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2401" y="2608492"/>
            <a:ext cx="1629619" cy="108641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2">
            <a:extLst>
              <a:ext uri="{FF2B5EF4-FFF2-40B4-BE49-F238E27FC236}">
                <a16:creationId xmlns:a16="http://schemas.microsoft.com/office/drawing/2014/main" id="{119AE926-02DB-4D47-8309-AE6DBC19BAC1}"/>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949395" y="2608492"/>
            <a:ext cx="1629619" cy="108641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34794E02-E840-47B9-A08C-EA4114A84B8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1" y="3866587"/>
            <a:ext cx="1629619" cy="108641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D33F900E-6F98-493F-ABFA-DC6A520347B9}"/>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949395" y="3866587"/>
            <a:ext cx="1629619" cy="108641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226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89 Simons Street  North Central Charleston, SC 29403 MLS# 18025747 $564,500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2018-10-04T19:09:13Z</dcterms:modified>
</cp:coreProperties>
</file>