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1896" y="57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image" Target="../media/image2.jpg"/><Relationship Id="rId7" Type="http://schemas.openxmlformats.org/officeDocument/2006/relationships/image" Target="../media/image4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g"/><Relationship Id="rId5" Type="http://schemas.openxmlformats.org/officeDocument/2006/relationships/hyperlink" Target="http://www.yourhomeincharleston.com/" TargetMode="External"/><Relationship Id="rId10" Type="http://schemas.openxmlformats.org/officeDocument/2006/relationships/image" Target="../media/image7.jpeg"/><Relationship Id="rId4" Type="http://schemas.openxmlformats.org/officeDocument/2006/relationships/hyperlink" Target="mailto:donnaa@agentownedrealty.com" TargetMode="External"/><Relationship Id="rId9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7772400" cy="10058400"/>
          </a:xfrm>
          <a:prstGeom prst="rect">
            <a:avLst/>
          </a:prstGeom>
          <a:gradFill>
            <a:gsLst>
              <a:gs pos="0">
                <a:schemeClr val="tx2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400" y="9025788"/>
            <a:ext cx="1562527" cy="7154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70707" y="152400"/>
            <a:ext cx="3810000" cy="2284409"/>
          </a:xfrm>
        </p:spPr>
        <p:txBody>
          <a:bodyPr anchor="t">
            <a:noAutofit/>
          </a:bodyPr>
          <a:lstStyle/>
          <a:p>
            <a:r>
              <a:rPr lang="en-US" sz="26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$5,000 Agent Bonus</a:t>
            </a:r>
            <a:b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at Closing with a Ratified Contract by 12/16/18</a:t>
            </a:r>
            <a:b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b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89 Simons Street</a:t>
            </a:r>
            <a:b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Downtown Charleston</a:t>
            </a:r>
            <a:b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MLS# 18025747 | $550,000</a:t>
            </a:r>
            <a:b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b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3 Bed · 2½ Bath · 1,468 sf · 2-Car Garage</a:t>
            </a:r>
            <a:endParaRPr lang="en-US" sz="1800" dirty="0">
              <a:solidFill>
                <a:schemeClr val="bg1"/>
              </a:solidFill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5276088"/>
            <a:ext cx="3426615" cy="3426613"/>
          </a:xfrm>
        </p:spPr>
        <p:txBody>
          <a:bodyPr anchor="ctr">
            <a:noAutofit/>
          </a:bodyPr>
          <a:lstStyle/>
          <a:p>
            <a:r>
              <a:rPr lang="en-US" sz="15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Still under builder warranty - Yes, with a 2 Car Garage (aka additional dwelling unit) and an oversized Driveway! Garage can be finished into a Studio, ADU, potential rental income etc. Features include Hardwood &amp; Tile Floors throughout, Gas range, Energy Efficient Tankless water heater, Fenced front and backyard, Vaulted ceiling in MBR, Oversized Master Shower w/Frameless glass door, an actual Laundry 'room' upstairs convenient to bedrooms. Seller is Licensed Realtor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401" y="152400"/>
            <a:ext cx="3426614" cy="2284409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5076190" y="8937248"/>
            <a:ext cx="254381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Georgia" panose="02040502050405020303" pitchFamily="18" charset="0"/>
                <a:cs typeface="Microsoft Sans Serif" panose="020B0604020202020204" pitchFamily="34" charset="0"/>
              </a:rPr>
              <a:t>Donna </a:t>
            </a:r>
            <a:r>
              <a:rPr lang="en-US" sz="1600" b="1" dirty="0" err="1">
                <a:latin typeface="Georgia" panose="02040502050405020303" pitchFamily="18" charset="0"/>
                <a:cs typeface="Microsoft Sans Serif" panose="020B0604020202020204" pitchFamily="34" charset="0"/>
              </a:rPr>
              <a:t>Andreano</a:t>
            </a:r>
            <a:endParaRPr lang="en-US" sz="1600" b="1" dirty="0">
              <a:latin typeface="Georgia" panose="02040502050405020303" pitchFamily="18" charset="0"/>
              <a:cs typeface="Microsoft Sans Serif" panose="020B0604020202020204" pitchFamily="34" charset="0"/>
            </a:endParaRPr>
          </a:p>
          <a:p>
            <a:pPr algn="ctr"/>
            <a:r>
              <a:rPr lang="en-US" sz="1200" dirty="0">
                <a:latin typeface="Georgia" panose="02040502050405020303" pitchFamily="18" charset="0"/>
              </a:rPr>
              <a:t>843-256-3348</a:t>
            </a:r>
          </a:p>
          <a:p>
            <a:pPr algn="ctr"/>
            <a:r>
              <a:rPr lang="en-US" sz="1200" dirty="0">
                <a:latin typeface="Georgia" panose="02040502050405020303" pitchFamily="18" charset="0"/>
                <a:cs typeface="Microsoft Sans Serif" panose="020B0604020202020204" pitchFamily="34" charset="0"/>
                <a:hlinkClick r:id="rId4"/>
              </a:rPr>
              <a:t>donnaa@agentownedrealty.com</a:t>
            </a:r>
            <a:r>
              <a:rPr lang="en-US" sz="1200" dirty="0">
                <a:latin typeface="Georgia" panose="02040502050405020303" pitchFamily="18" charset="0"/>
                <a:cs typeface="Microsoft Sans Serif" panose="020B0604020202020204" pitchFamily="34" charset="0"/>
              </a:rPr>
              <a:t> </a:t>
            </a:r>
          </a:p>
          <a:p>
            <a:pPr algn="ctr"/>
            <a:r>
              <a:rPr lang="en-US" sz="1200" dirty="0">
                <a:latin typeface="Georgia" panose="02040502050405020303" pitchFamily="18" charset="0"/>
                <a:cs typeface="Microsoft Sans Serif" panose="020B0604020202020204" pitchFamily="34" charset="0"/>
                <a:hlinkClick r:id="rId5"/>
              </a:rPr>
              <a:t>www.yourhomeincharleston.com</a:t>
            </a:r>
            <a:r>
              <a:rPr lang="en-US" sz="1200" dirty="0">
                <a:latin typeface="Georgia" panose="02040502050405020303" pitchFamily="18" charset="0"/>
                <a:cs typeface="Microsoft Sans Serif" panose="020B0604020202020204" pitchFamily="34" charset="0"/>
              </a:rPr>
              <a:t> 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9812179"/>
            <a:ext cx="77724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latin typeface="Georgia" panose="02040502050405020303" pitchFamily="18" charset="0"/>
                <a:cs typeface="Microsoft Sans Serif" panose="020B0604020202020204" pitchFamily="34" charset="0"/>
              </a:rPr>
              <a:t>AgentOwned Preferred Group | 824 Johnnie </a:t>
            </a:r>
            <a:r>
              <a:rPr lang="en-US" sz="1000" dirty="0" err="1">
                <a:latin typeface="Georgia" panose="02040502050405020303" pitchFamily="18" charset="0"/>
                <a:cs typeface="Microsoft Sans Serif" panose="020B0604020202020204" pitchFamily="34" charset="0"/>
              </a:rPr>
              <a:t>Dodds</a:t>
            </a:r>
            <a:r>
              <a:rPr lang="en-US" sz="1000" dirty="0">
                <a:latin typeface="Georgia" panose="02040502050405020303" pitchFamily="18" charset="0"/>
                <a:cs typeface="Microsoft Sans Serif" panose="020B0604020202020204" pitchFamily="34" charset="0"/>
              </a:rPr>
              <a:t> Blvd | Mt Pleasant, SC 29464</a:t>
            </a:r>
          </a:p>
        </p:txBody>
      </p:sp>
      <p:sp>
        <p:nvSpPr>
          <p:cNvPr id="10" name="Down Ribbon 9"/>
          <p:cNvSpPr/>
          <p:nvPr/>
        </p:nvSpPr>
        <p:spPr>
          <a:xfrm>
            <a:off x="5076190" y="-1143000"/>
            <a:ext cx="3841750" cy="996314"/>
          </a:xfrm>
          <a:prstGeom prst="ribbon">
            <a:avLst>
              <a:gd name="adj1" fmla="val 16667"/>
              <a:gd name="adj2" fmla="val 71557"/>
            </a:avLst>
          </a:prstGeom>
          <a:gradFill flip="none" rotWithShape="1"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path path="circle">
              <a:fillToRect l="100000" t="100000"/>
            </a:path>
            <a:tileRect r="-100000" b="-100000"/>
          </a:gradFill>
          <a:ln w="6350">
            <a:solidFill>
              <a:schemeClr val="bg2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>
                <a:solidFill>
                  <a:schemeClr val="tx1"/>
                </a:solidFill>
                <a:latin typeface="Gabriola" panose="04040605051002020D02" pitchFamily="82" charset="0"/>
              </a:rPr>
              <a:t>Open House</a:t>
            </a:r>
          </a:p>
          <a:p>
            <a:pPr algn="ctr"/>
            <a:r>
              <a:rPr lang="en-US" sz="2200" b="1" dirty="0">
                <a:solidFill>
                  <a:schemeClr val="tx1"/>
                </a:solidFill>
                <a:latin typeface="Gabriola" panose="04040605051002020D02" pitchFamily="82" charset="0"/>
              </a:rPr>
              <a:t>Saturday, Oct 6</a:t>
            </a:r>
            <a:r>
              <a:rPr lang="en-US" sz="2200" b="1" baseline="30000" dirty="0">
                <a:solidFill>
                  <a:schemeClr val="tx1"/>
                </a:solidFill>
                <a:latin typeface="Gabriola" panose="04040605051002020D02" pitchFamily="82" charset="0"/>
              </a:rPr>
              <a:t>th</a:t>
            </a:r>
            <a:r>
              <a:rPr lang="en-US" sz="2200" b="1" dirty="0">
                <a:solidFill>
                  <a:schemeClr val="tx1"/>
                </a:solidFill>
                <a:latin typeface="Gabriola" panose="04040605051002020D02" pitchFamily="82" charset="0"/>
              </a:rPr>
              <a:t> from 1-4pm</a:t>
            </a:r>
          </a:p>
        </p:txBody>
      </p:sp>
      <p:sp>
        <p:nvSpPr>
          <p:cNvPr id="8" name="Rectangle 7"/>
          <p:cNvSpPr/>
          <p:nvPr/>
        </p:nvSpPr>
        <p:spPr>
          <a:xfrm>
            <a:off x="-3733800" y="2819400"/>
            <a:ext cx="36195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i="1" dirty="0">
                <a:effectLst>
                  <a:outerShdw blurRad="38100" dist="38100" dir="2700000" algn="tl">
                    <a:srgbClr val="FF0000">
                      <a:alpha val="66000"/>
                    </a:srgbClr>
                  </a:outerShdw>
                </a:effectLst>
                <a:latin typeface="Gabriola" panose="04040605051002020D02" pitchFamily="82" charset="0"/>
              </a:rPr>
              <a:t>Better Than New! </a:t>
            </a:r>
          </a:p>
        </p:txBody>
      </p:sp>
      <p:pic>
        <p:nvPicPr>
          <p:cNvPr id="25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62401" y="5276088"/>
            <a:ext cx="3426613" cy="3426613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A1245471-3A1A-4355-8762-C5E36F32C5A6}"/>
              </a:ext>
            </a:extLst>
          </p:cNvPr>
          <p:cNvSpPr/>
          <p:nvPr/>
        </p:nvSpPr>
        <p:spPr>
          <a:xfrm>
            <a:off x="3579015" y="2811250"/>
            <a:ext cx="4193385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500" dirty="0">
                <a:latin typeface="Georgia" panose="02040502050405020303" pitchFamily="18" charset="0"/>
                <a:cs typeface="Microsoft Sans Serif" panose="020B0604020202020204" pitchFamily="34" charset="0"/>
              </a:rPr>
              <a:t>Two of the many reasons to own a home Downtown: Walkability &amp; Rentability! Walk to Hampton Park, Harbinger Cafe, Monarch Wine, Moe's Crosstown, Rutledge Cab, Rodney Scott's, Redux Art gallery, Library, Grocery, Pharmacy &amp; Worship. </a:t>
            </a:r>
          </a:p>
          <a:p>
            <a:pPr algn="ctr"/>
            <a:endParaRPr lang="en-US" sz="1500" b="1" i="1" dirty="0">
              <a:latin typeface="Georgia" panose="02040502050405020303" pitchFamily="18" charset="0"/>
              <a:cs typeface="Microsoft Sans Serif" panose="020B0604020202020204" pitchFamily="34" charset="0"/>
            </a:endParaRPr>
          </a:p>
          <a:p>
            <a:pPr algn="ctr"/>
            <a:r>
              <a:rPr lang="en-US" sz="1500" b="1" i="1" dirty="0">
                <a:latin typeface="Georgia" panose="02040502050405020303" pitchFamily="18" charset="0"/>
                <a:cs typeface="Microsoft Sans Serif" panose="020B0604020202020204" pitchFamily="34" charset="0"/>
              </a:rPr>
              <a:t>Walkability is key!</a:t>
            </a:r>
            <a:endParaRPr lang="en-US" sz="1500" b="1" i="1" dirty="0">
              <a:solidFill>
                <a:schemeClr val="tx1">
                  <a:lumMod val="85000"/>
                  <a:lumOff val="15000"/>
                </a:schemeClr>
              </a:solidFill>
              <a:latin typeface="Georgia" panose="02040502050405020303" pitchFamily="18" charset="0"/>
            </a:endParaRPr>
          </a:p>
        </p:txBody>
      </p:sp>
      <p:pic>
        <p:nvPicPr>
          <p:cNvPr id="13" name="Picture 2">
            <a:extLst>
              <a:ext uri="{FF2B5EF4-FFF2-40B4-BE49-F238E27FC236}">
                <a16:creationId xmlns:a16="http://schemas.microsoft.com/office/drawing/2014/main" id="{B798E82C-EC9B-4FCA-90E2-3B373996EB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401" y="2608492"/>
            <a:ext cx="1629619" cy="1086413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4" name="Picture 2">
            <a:extLst>
              <a:ext uri="{FF2B5EF4-FFF2-40B4-BE49-F238E27FC236}">
                <a16:creationId xmlns:a16="http://schemas.microsoft.com/office/drawing/2014/main" id="{119AE926-02DB-4D47-8309-AE6DBC19BA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49395" y="2608492"/>
            <a:ext cx="1629619" cy="1086413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5" name="Picture 2">
            <a:extLst>
              <a:ext uri="{FF2B5EF4-FFF2-40B4-BE49-F238E27FC236}">
                <a16:creationId xmlns:a16="http://schemas.microsoft.com/office/drawing/2014/main" id="{34794E02-E840-47B9-A08C-EA4114A84B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401" y="3866587"/>
            <a:ext cx="1629619" cy="1086413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6" name="Picture 2">
            <a:extLst>
              <a:ext uri="{FF2B5EF4-FFF2-40B4-BE49-F238E27FC236}">
                <a16:creationId xmlns:a16="http://schemas.microsoft.com/office/drawing/2014/main" id="{D33F900E-6F98-493F-ABFA-DC6A520347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49395" y="3866587"/>
            <a:ext cx="1629619" cy="1086413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</TotalTime>
  <Words>182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Gabriola</vt:lpstr>
      <vt:lpstr>Georgia</vt:lpstr>
      <vt:lpstr>Microsoft Sans Serif</vt:lpstr>
      <vt:lpstr>Office Theme</vt:lpstr>
      <vt:lpstr>$5,000 Agent Bonus at Closing with a Ratified Contract by 12/16/18  89 Simons Street Downtown Charleston MLS# 18025747 | $550,000  3 Bed · 2½ Bath · 1,468 sf · 2-Car Garage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29</cp:revision>
  <dcterms:created xsi:type="dcterms:W3CDTF">2006-08-16T00:00:00Z</dcterms:created>
  <dcterms:modified xsi:type="dcterms:W3CDTF">2018-11-12T11:21:27Z</dcterms:modified>
</cp:coreProperties>
</file>