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2886" y="11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hyperlink" Target="mailto:lowcountrynests@gmail.com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ameebaker@comcast.net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openxmlformats.org/officeDocument/2006/relationships/image" Target="../media/image8.jpg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0" y="724346"/>
            <a:ext cx="3174109" cy="4616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25" y="10886"/>
            <a:ext cx="7772400" cy="751114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Hidden Gem ~ Great Location ~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Priced to Sell!</a:t>
            </a:r>
            <a:endParaRPr lang="en-US" sz="12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13" y="5555913"/>
            <a:ext cx="7772400" cy="307901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Single family home in desirable downtown Charleston!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3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bedrooms and 3 full baths with 1 bedroom downstairs.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Beautiful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kitchen with Quartz Cambria counters, 5 burner gas range, large pantry, stainless steel appliances and a central island with extended countertop for seating. </a:t>
            </a:r>
            <a:endParaRPr lang="en-US" sz="15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Downstairs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is great for entertaining with the open plan and 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deck</a:t>
            </a:r>
            <a:b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that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wraps around the back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master bath features double vanity with tiled walk-in shower with frameless door</a:t>
            </a: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</a:rPr>
              <a:t>little neighborhood is a hidden gem!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724346"/>
            <a:ext cx="1920240" cy="11945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2" y="4067279"/>
            <a:ext cx="1920240" cy="12739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55" y="9055679"/>
            <a:ext cx="1587560" cy="24373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73" y="724346"/>
            <a:ext cx="1920240" cy="11951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4041214" y="11674909"/>
            <a:ext cx="37311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err="1" smtClean="0">
                <a:latin typeface="Georgia" panose="02040502050405020303" pitchFamily="18" charset="0"/>
              </a:rPr>
              <a:t>Amee</a:t>
            </a:r>
            <a:r>
              <a:rPr lang="en-US" sz="1400" b="1" dirty="0" smtClean="0">
                <a:latin typeface="Georgia" panose="02040502050405020303" pitchFamily="18" charset="0"/>
              </a:rPr>
              <a:t> Baker</a:t>
            </a:r>
          </a:p>
          <a:p>
            <a:pPr algn="r"/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343-1778</a:t>
            </a:r>
            <a:endParaRPr lang="en-US" sz="1400" dirty="0" smtClean="0">
              <a:latin typeface="Georgia" panose="02040502050405020303" pitchFamily="18" charset="0"/>
            </a:endParaRPr>
          </a:p>
          <a:p>
            <a:pPr algn="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ameebaker@comcast.net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9312" y="11629904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7888" y="12555379"/>
            <a:ext cx="778415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Georgia" panose="02040502050405020303" pitchFamily="18" charset="0"/>
              </a:rPr>
              <a:t>AgentOwned Preferred Group | 824 </a:t>
            </a:r>
            <a:r>
              <a:rPr lang="en-US" sz="1000" dirty="0">
                <a:latin typeface="Georgia" panose="02040502050405020303" pitchFamily="18" charset="0"/>
              </a:rPr>
              <a:t>Johnnie </a:t>
            </a:r>
            <a:r>
              <a:rPr lang="en-US" sz="1000" dirty="0" err="1">
                <a:latin typeface="Georgia" panose="02040502050405020303" pitchFamily="18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</a:rPr>
              <a:t> </a:t>
            </a:r>
            <a:r>
              <a:rPr lang="en-US" sz="1000" dirty="0" smtClean="0">
                <a:latin typeface="Georgia" panose="02040502050405020303" pitchFamily="18" charset="0"/>
              </a:rPr>
              <a:t>Blvd | Mt </a:t>
            </a:r>
            <a:r>
              <a:rPr lang="en-US" sz="1000" dirty="0">
                <a:latin typeface="Georgia" panose="02040502050405020303" pitchFamily="18" charset="0"/>
              </a:rPr>
              <a:t>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215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903" y="9055679"/>
            <a:ext cx="1720624" cy="2438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526" y="9055679"/>
            <a:ext cx="1574800" cy="24384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086" y="4088903"/>
            <a:ext cx="1920240" cy="12523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567772" y="2039295"/>
            <a:ext cx="404355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8 Fields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Place</a:t>
            </a:r>
          </a:p>
          <a:p>
            <a:pPr algn="ctr"/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Central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Charleston, SC 29403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16001649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$509,000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89026" y="-675187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11751" y="11674909"/>
            <a:ext cx="377827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Jennifer Daly</a:t>
            </a:r>
            <a:endParaRPr lang="en-US" sz="1400" b="1" dirty="0" smtClean="0">
              <a:latin typeface="Georgia" panose="02040502050405020303" pitchFamily="18" charset="0"/>
            </a:endParaRPr>
          </a:p>
          <a:p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817-6860</a:t>
            </a:r>
          </a:p>
          <a:p>
            <a:r>
              <a:rPr lang="en-US" sz="1400" dirty="0" smtClean="0">
                <a:latin typeface="Georgia" panose="02040502050405020303" pitchFamily="18" charset="0"/>
                <a:hlinkClick r:id="rId13"/>
              </a:rPr>
              <a:t>lowcountrynests@gmail.com</a:t>
            </a:r>
            <a:r>
              <a:rPr lang="en-US" sz="1400" dirty="0" smtClean="0">
                <a:latin typeface="Georgia" panose="02040502050405020303" pitchFamily="18" charset="0"/>
              </a:rPr>
              <a:t>   </a:t>
            </a:r>
            <a:endParaRPr lang="en-US" sz="1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118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Hidden Gem ~ Great Location ~ Priced to Sell!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21</cp:revision>
  <dcterms:created xsi:type="dcterms:W3CDTF">2006-08-16T00:00:00Z</dcterms:created>
  <dcterms:modified xsi:type="dcterms:W3CDTF">2016-01-28T16:06:26Z</dcterms:modified>
</cp:coreProperties>
</file>