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41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hyperlink" Target="mailto:lowcountrynests@gmail.com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ameebaker@comcast.net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0" y="724346"/>
            <a:ext cx="3174109" cy="4616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25" y="10886"/>
            <a:ext cx="7772400" cy="751114"/>
          </a:xfrm>
        </p:spPr>
        <p:txBody>
          <a:bodyPr>
            <a:noAutofit/>
          </a:bodyPr>
          <a:lstStyle/>
          <a:p>
            <a:r>
              <a:rPr lang="en-US" sz="23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Hidden Gem ~ Great Location ~ Priced Reduced!</a:t>
            </a:r>
            <a:endParaRPr lang="en-US" sz="23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13" y="5555913"/>
            <a:ext cx="7772400" cy="307901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Single family home in desirable downtown Charleston!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3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bedrooms and 3 full baths with 1 bedroom downstairs.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Beautiful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kitchen with Quartz Cambria counters, 5 burner gas range, large pantry, stainless steel appliances and a central island with extended countertop for seating.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Downstairs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is great for entertaining with the open plan and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deck</a:t>
            </a:r>
            <a:b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that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wraps around the back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master bath features double vanity with tiled walk-in shower with frameless door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little neighborhood is a hidden gem!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724346"/>
            <a:ext cx="1920240" cy="11945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2" y="4067279"/>
            <a:ext cx="1920240" cy="12739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55" y="9055679"/>
            <a:ext cx="1587560" cy="24373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3" y="724346"/>
            <a:ext cx="1920240" cy="11951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4789062" y="11703605"/>
            <a:ext cx="29833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>
                <a:latin typeface="Georgia" panose="02040502050405020303" pitchFamily="18" charset="0"/>
              </a:rPr>
              <a:t>Amee</a:t>
            </a:r>
            <a:r>
              <a:rPr lang="en-US" sz="1400" b="1" dirty="0" smtClean="0">
                <a:latin typeface="Georgia" panose="02040502050405020303" pitchFamily="18" charset="0"/>
              </a:rPr>
              <a:t> Baker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343-1778</a:t>
            </a:r>
            <a:endParaRPr lang="en-US" sz="1400" dirty="0" smtClean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ameebaker@comcast.net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9312" y="11658600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4455" y="12524601"/>
            <a:ext cx="77945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AgentOwned Preferred </a:t>
            </a:r>
            <a:r>
              <a:rPr lang="en-US" sz="1200" dirty="0" smtClean="0">
                <a:latin typeface="Georgia" panose="02040502050405020303" pitchFamily="18" charset="0"/>
              </a:rPr>
              <a:t>Group | 824 </a:t>
            </a:r>
            <a:r>
              <a:rPr lang="en-US" sz="1200" dirty="0">
                <a:latin typeface="Georgia" panose="02040502050405020303" pitchFamily="18" charset="0"/>
              </a:rPr>
              <a:t>Johnnie </a:t>
            </a:r>
            <a:r>
              <a:rPr lang="en-US" sz="1200" dirty="0" err="1">
                <a:latin typeface="Georgia" panose="02040502050405020303" pitchFamily="18" charset="0"/>
              </a:rPr>
              <a:t>Dodds</a:t>
            </a:r>
            <a:r>
              <a:rPr lang="en-US" sz="1200" dirty="0">
                <a:latin typeface="Georgia" panose="02040502050405020303" pitchFamily="18" charset="0"/>
              </a:rPr>
              <a:t> </a:t>
            </a:r>
            <a:r>
              <a:rPr lang="en-US" sz="1200" dirty="0" smtClean="0">
                <a:latin typeface="Georgia" panose="02040502050405020303" pitchFamily="18" charset="0"/>
              </a:rPr>
              <a:t>Blvd | Mt </a:t>
            </a:r>
            <a:r>
              <a:rPr lang="en-US" sz="1200" dirty="0">
                <a:latin typeface="Georgia" panose="02040502050405020303" pitchFamily="18" charset="0"/>
              </a:rPr>
              <a:t>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215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903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526" y="9055679"/>
            <a:ext cx="1574800" cy="24384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4088903"/>
            <a:ext cx="1920240" cy="12523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567772" y="2039295"/>
            <a:ext cx="404355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8 Fields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Place</a:t>
            </a:r>
          </a:p>
          <a:p>
            <a:pPr algn="ctr"/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Central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Charleston, SC 29403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16001649</a:t>
            </a:r>
          </a:p>
          <a:p>
            <a:pPr algn="ctr"/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Now offered for $500,000</a:t>
            </a:r>
            <a:endParaRPr lang="en-US" sz="1800" b="1" i="1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89026" y="-675187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14455" y="11703605"/>
            <a:ext cx="29937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Jennifer Daly</a:t>
            </a:r>
            <a:endParaRPr lang="en-US" sz="1400" b="1" dirty="0" smtClean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817-6860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13"/>
              </a:rPr>
              <a:t>lowcountrynests@gmail.com</a:t>
            </a:r>
            <a:r>
              <a:rPr lang="en-US" sz="1400" dirty="0" smtClean="0">
                <a:latin typeface="Georgia" panose="02040502050405020303" pitchFamily="18" charset="0"/>
              </a:rPr>
              <a:t>   </a:t>
            </a:r>
            <a:endParaRPr lang="en-US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120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Hidden Gem ~ Great Location ~ Priced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2016-04-05T22:04:43Z</dcterms:modified>
</cp:coreProperties>
</file>