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76"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hyperlink" Target="mailto:linda.gordon@agentownedrealty.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8.jpg"/><Relationship Id="rId5" Type="http://schemas.openxmlformats.org/officeDocument/2006/relationships/image" Target="../media/image4.jpg"/><Relationship Id="rId10" Type="http://schemas.openxmlformats.org/officeDocument/2006/relationships/image" Target="../media/image7.gif"/><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972"/>
          <a:stretch/>
        </p:blipFill>
        <p:spPr>
          <a:xfrm>
            <a:off x="76608" y="20985"/>
            <a:ext cx="7619183" cy="5030302"/>
          </a:xfrm>
          <a:prstGeom prst="rect">
            <a:avLst/>
          </a:prstGeom>
          <a:ln>
            <a:noFill/>
          </a:ln>
          <a:effectLst>
            <a:softEdge rad="112500"/>
          </a:effectLst>
        </p:spPr>
      </p:pic>
      <p:sp>
        <p:nvSpPr>
          <p:cNvPr id="2" name="Title 1"/>
          <p:cNvSpPr>
            <a:spLocks noGrp="1"/>
          </p:cNvSpPr>
          <p:nvPr>
            <p:ph type="ctrTitle"/>
          </p:nvPr>
        </p:nvSpPr>
        <p:spPr>
          <a:xfrm>
            <a:off x="-7198" y="10886"/>
            <a:ext cx="7772400" cy="674914"/>
          </a:xfrm>
        </p:spPr>
        <p:txBody>
          <a:bodyPr>
            <a:noAutofit/>
          </a:bodyPr>
          <a:lstStyle/>
          <a:p>
            <a:r>
              <a:rPr lang="en-US" sz="24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Price Reduced in Wild Dunes!</a:t>
            </a:r>
            <a:endParaRPr lang="en-US" sz="12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6477000"/>
            <a:ext cx="7779598" cy="3486486"/>
          </a:xfrm>
        </p:spPr>
        <p:txBody>
          <a:bodyPr anchor="ctr">
            <a:noAutofit/>
          </a:bodyPr>
          <a:lstStyle/>
          <a:p>
            <a:r>
              <a:rPr lang="en-US" sz="1600" b="1" i="1" dirty="0">
                <a:solidFill>
                  <a:schemeClr val="tx1"/>
                </a:solidFill>
                <a:latin typeface="Georgia" panose="02040502050405020303" pitchFamily="18" charset="0"/>
              </a:rPr>
              <a:t>One of the best buys on the island for a home of this size</a:t>
            </a:r>
            <a:r>
              <a:rPr lang="en-US" sz="1600" b="1" i="1" dirty="0" smtClean="0">
                <a:solidFill>
                  <a:schemeClr val="tx1"/>
                </a:solidFill>
                <a:latin typeface="Georgia" panose="02040502050405020303" pitchFamily="18" charset="0"/>
              </a:rPr>
              <a:t>!</a:t>
            </a:r>
          </a:p>
          <a:p>
            <a:endParaRPr lang="en-US" sz="1600" dirty="0">
              <a:solidFill>
                <a:schemeClr val="tx1"/>
              </a:solidFill>
              <a:latin typeface="Georgia" panose="02040502050405020303" pitchFamily="18" charset="0"/>
            </a:endParaRPr>
          </a:p>
          <a:p>
            <a:r>
              <a:rPr lang="en-US" sz="1600" dirty="0" smtClean="0">
                <a:solidFill>
                  <a:schemeClr val="tx1"/>
                </a:solidFill>
                <a:latin typeface="Georgia" panose="02040502050405020303" pitchFamily="18" charset="0"/>
              </a:rPr>
              <a:t>Enjoy </a:t>
            </a:r>
            <a:r>
              <a:rPr lang="en-US" sz="1600" dirty="0">
                <a:solidFill>
                  <a:schemeClr val="tx1"/>
                </a:solidFill>
                <a:latin typeface="Georgia" panose="02040502050405020303" pitchFamily="18" charset="0"/>
              </a:rPr>
              <a:t>island life with a view of the Intracoastal Waterway and only a short distance to the IOP Recreation </a:t>
            </a:r>
            <a:r>
              <a:rPr lang="en-US" sz="1600" dirty="0" err="1">
                <a:solidFill>
                  <a:schemeClr val="tx1"/>
                </a:solidFill>
                <a:latin typeface="Georgia" panose="02040502050405020303" pitchFamily="18" charset="0"/>
              </a:rPr>
              <a:t>Dept</a:t>
            </a:r>
            <a:r>
              <a:rPr lang="en-US" sz="1600" dirty="0">
                <a:solidFill>
                  <a:schemeClr val="tx1"/>
                </a:solidFill>
                <a:latin typeface="Georgia" panose="02040502050405020303" pitchFamily="18" charset="0"/>
              </a:rPr>
              <a:t> and the beach. Renovated in 2005, home features Brazilian cherry floors and tile throughout (no carpet) and architectural details that fill the home with light. Six bedrooms, one currently used as an office that has a separate entrance. Installation of elevator possible (shaft currently has closets). Saltwater pool, </a:t>
            </a:r>
            <a:r>
              <a:rPr lang="en-US" sz="1600" dirty="0" err="1">
                <a:solidFill>
                  <a:schemeClr val="tx1"/>
                </a:solidFill>
                <a:latin typeface="Georgia" panose="02040502050405020303" pitchFamily="18" charset="0"/>
              </a:rPr>
              <a:t>Finnleo</a:t>
            </a:r>
            <a:r>
              <a:rPr lang="en-US" sz="1600" dirty="0">
                <a:solidFill>
                  <a:schemeClr val="tx1"/>
                </a:solidFill>
                <a:latin typeface="Georgia" panose="02040502050405020303" pitchFamily="18" charset="0"/>
              </a:rPr>
              <a:t> sauna, Jacuzzi tub, irrigation system and outdoor lighting... Call for an appointment! Wild Dunes club membership available, no HOA fees.</a:t>
            </a:r>
            <a:endParaRPr lang="en-US" sz="1600" dirty="0">
              <a:solidFill>
                <a:schemeClr val="tx1"/>
              </a:solidFill>
              <a:latin typeface="Georgia" panose="02040502050405020303"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036"/>
          <a:stretch/>
        </p:blipFill>
        <p:spPr>
          <a:xfrm>
            <a:off x="2006599" y="5260468"/>
            <a:ext cx="1828800" cy="1220230"/>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036"/>
          <a:stretch/>
        </p:blipFill>
        <p:spPr>
          <a:xfrm>
            <a:off x="5867400" y="5260468"/>
            <a:ext cx="1828800" cy="122023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1036"/>
          <a:stretch/>
        </p:blipFill>
        <p:spPr>
          <a:xfrm>
            <a:off x="3936999" y="5260468"/>
            <a:ext cx="1828800" cy="122023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1036"/>
          <a:stretch/>
        </p:blipFill>
        <p:spPr>
          <a:xfrm>
            <a:off x="76199" y="5260468"/>
            <a:ext cx="1828800" cy="1220230"/>
          </a:xfrm>
          <a:prstGeom prst="rect">
            <a:avLst/>
          </a:prstGeom>
          <a:ln>
            <a:noFill/>
          </a:ln>
          <a:effectLst>
            <a:outerShdw blurRad="190500" algn="tl" rotWithShape="0">
              <a:srgbClr val="000000">
                <a:alpha val="70000"/>
              </a:srgbClr>
            </a:outerShdw>
          </a:effectLst>
        </p:spPr>
      </p:pic>
      <p:sp>
        <p:nvSpPr>
          <p:cNvPr id="13" name="Rectangle 12"/>
          <p:cNvSpPr/>
          <p:nvPr/>
        </p:nvSpPr>
        <p:spPr>
          <a:xfrm>
            <a:off x="2006735" y="11587817"/>
            <a:ext cx="3758927" cy="1169551"/>
          </a:xfrm>
          <a:prstGeom prst="rect">
            <a:avLst/>
          </a:prstGeom>
        </p:spPr>
        <p:txBody>
          <a:bodyPr wrap="square">
            <a:spAutoFit/>
          </a:bodyPr>
          <a:lstStyle/>
          <a:p>
            <a:pPr algn="ctr"/>
            <a:r>
              <a:rPr lang="en-US" sz="1400" b="1" dirty="0" smtClean="0">
                <a:latin typeface="Georgia" panose="02040502050405020303" pitchFamily="18" charset="0"/>
              </a:rPr>
              <a:t>Linda Gordon</a:t>
            </a:r>
            <a:endParaRPr lang="en-US" sz="1400" b="1" dirty="0" smtClean="0">
              <a:latin typeface="Georgia" panose="02040502050405020303" pitchFamily="18" charset="0"/>
            </a:endParaRP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a:latin typeface="Georgia" panose="02040502050405020303" pitchFamily="18" charset="0"/>
              </a:rPr>
              <a:t>843-324-3476 </a:t>
            </a:r>
            <a:r>
              <a:rPr lang="en-US" sz="1400" dirty="0" smtClean="0">
                <a:latin typeface="Georgia" panose="02040502050405020303" pitchFamily="18" charset="0"/>
                <a:hlinkClick r:id="rId7"/>
              </a:rPr>
              <a:t>linda.gordon@agentownedrealty.com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557109" y="11587488"/>
            <a:ext cx="1138684" cy="1169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p:nvPr/>
        </p:nvGrpSpPr>
        <p:grpSpPr>
          <a:xfrm>
            <a:off x="95249" y="11420862"/>
            <a:ext cx="1809750" cy="1336506"/>
            <a:chOff x="194129" y="11421258"/>
            <a:chExt cx="1809750" cy="1336506"/>
          </a:xfrm>
        </p:grpSpPr>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11421258"/>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94129" y="12249933"/>
              <a:ext cx="1809750" cy="507831"/>
            </a:xfrm>
            <a:prstGeom prst="rect">
              <a:avLst/>
            </a:prstGeom>
          </p:spPr>
          <p:txBody>
            <a:bodyPr wrap="square">
              <a:spAutoFit/>
            </a:bodyPr>
            <a:lstStyle/>
            <a:p>
              <a:pPr algn="ctr"/>
              <a:r>
                <a:rPr lang="en-US" sz="900" dirty="0" smtClean="0">
                  <a:latin typeface="Georgia" panose="02040502050405020303" pitchFamily="18" charset="0"/>
                </a:rPr>
                <a:t>AgentOwned </a:t>
              </a:r>
              <a:r>
                <a:rPr lang="en-US" sz="900" dirty="0">
                  <a:latin typeface="Georgia" panose="02040502050405020303" pitchFamily="18" charset="0"/>
                </a:rPr>
                <a:t>Charleston </a:t>
              </a:r>
              <a:r>
                <a:rPr lang="en-US" sz="900" dirty="0" smtClean="0">
                  <a:latin typeface="Georgia" panose="02040502050405020303" pitchFamily="18" charset="0"/>
                </a:rPr>
                <a:t>Group</a:t>
              </a:r>
              <a:endParaRPr lang="en-US" sz="900" dirty="0">
                <a:latin typeface="Georgia" panose="02040502050405020303" pitchFamily="18" charset="0"/>
              </a:endParaRPr>
            </a:p>
            <a:p>
              <a:pPr algn="ctr"/>
              <a:r>
                <a:rPr lang="en-US" sz="900" dirty="0">
                  <a:latin typeface="Georgia" panose="02040502050405020303" pitchFamily="18" charset="0"/>
                </a:rPr>
                <a:t>824 Johnnie </a:t>
              </a:r>
              <a:r>
                <a:rPr lang="en-US" sz="900" dirty="0" err="1">
                  <a:latin typeface="Georgia" panose="02040502050405020303" pitchFamily="18" charset="0"/>
                </a:rPr>
                <a:t>Dodds</a:t>
              </a:r>
              <a:r>
                <a:rPr lang="en-US" sz="900" dirty="0">
                  <a:latin typeface="Georgia" panose="02040502050405020303" pitchFamily="18" charset="0"/>
                </a:rPr>
                <a:t> Blvd</a:t>
              </a:r>
            </a:p>
            <a:p>
              <a:pPr algn="ctr"/>
              <a:r>
                <a:rPr lang="en-US" sz="900" dirty="0">
                  <a:latin typeface="Georgia" panose="02040502050405020303" pitchFamily="18" charset="0"/>
                </a:rPr>
                <a:t>Mt Pleasant, SC 29464</a:t>
              </a:r>
              <a:endParaRPr lang="en-US" sz="900" dirty="0">
                <a:latin typeface="Georgia" panose="02040502050405020303" pitchFamily="18" charset="0"/>
              </a:endParaRPr>
            </a:p>
          </p:txBody>
        </p:sp>
      </p:grpSp>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1266"/>
          <a:stretch/>
        </p:blipFill>
        <p:spPr>
          <a:xfrm>
            <a:off x="3936863" y="9965786"/>
            <a:ext cx="1828800" cy="1217075"/>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0977"/>
          <a:stretch/>
        </p:blipFill>
        <p:spPr>
          <a:xfrm>
            <a:off x="76607" y="9965786"/>
            <a:ext cx="1828800" cy="1221047"/>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rotWithShape="1">
          <a:blip r:embed="rId13" cstate="print">
            <a:extLst>
              <a:ext uri="{28A0092B-C50C-407E-A947-70E740481C1C}">
                <a14:useLocalDpi xmlns:a14="http://schemas.microsoft.com/office/drawing/2010/main" val="0"/>
              </a:ext>
            </a:extLst>
          </a:blip>
          <a:srcRect b="11266"/>
          <a:stretch/>
        </p:blipFill>
        <p:spPr>
          <a:xfrm>
            <a:off x="5866991" y="9965786"/>
            <a:ext cx="1828800" cy="1217075"/>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4" cstate="print">
            <a:extLst>
              <a:ext uri="{28A0092B-C50C-407E-A947-70E740481C1C}">
                <a14:useLocalDpi xmlns:a14="http://schemas.microsoft.com/office/drawing/2010/main" val="0"/>
              </a:ext>
            </a:extLst>
          </a:blip>
          <a:srcRect b="11266"/>
          <a:stretch/>
        </p:blipFill>
        <p:spPr>
          <a:xfrm>
            <a:off x="2006735" y="9965786"/>
            <a:ext cx="1828800" cy="1217075"/>
          </a:xfrm>
          <a:prstGeom prst="rect">
            <a:avLst/>
          </a:prstGeom>
          <a:ln>
            <a:noFill/>
          </a:ln>
          <a:effectLst>
            <a:outerShdw blurRad="190500" algn="tl" rotWithShape="0">
              <a:srgbClr val="000000">
                <a:alpha val="70000"/>
              </a:srgbClr>
            </a:outerShdw>
          </a:effectLst>
        </p:spPr>
      </p:pic>
      <p:sp>
        <p:nvSpPr>
          <p:cNvPr id="5" name="Rectangle 4"/>
          <p:cNvSpPr/>
          <p:nvPr/>
        </p:nvSpPr>
        <p:spPr>
          <a:xfrm>
            <a:off x="-7198" y="4245114"/>
            <a:ext cx="7779598" cy="707886"/>
          </a:xfrm>
          <a:prstGeom prst="rect">
            <a:avLst/>
          </a:prstGeom>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8 Seahorse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Court,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Isle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of Palms, SC 29451</a:t>
            </a:r>
            <a:b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15001433 | $1,325,000</a:t>
            </a:r>
            <a:endParaRPr lang="en-US" dirty="0"/>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150</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 in Wild Dunes!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13</cp:revision>
  <dcterms:created xsi:type="dcterms:W3CDTF">2006-08-16T00:00:00Z</dcterms:created>
  <dcterms:modified xsi:type="dcterms:W3CDTF">2015-02-18T18:00:20Z</dcterms:modified>
</cp:coreProperties>
</file>