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4/16/2015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hyperlink" Target="mailto:linda.gordon@agentownedrealty.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8.jpg"/><Relationship Id="rId5" Type="http://schemas.openxmlformats.org/officeDocument/2006/relationships/image" Target="../media/image4.jpg"/><Relationship Id="rId10" Type="http://schemas.openxmlformats.org/officeDocument/2006/relationships/image" Target="../media/image7.gif"/><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972"/>
          <a:stretch/>
        </p:blipFill>
        <p:spPr>
          <a:xfrm>
            <a:off x="76608" y="20985"/>
            <a:ext cx="7619183" cy="5030302"/>
          </a:xfrm>
          <a:prstGeom prst="rect">
            <a:avLst/>
          </a:prstGeom>
          <a:ln>
            <a:noFill/>
          </a:ln>
          <a:effectLst>
            <a:softEdge rad="112500"/>
          </a:effectLst>
        </p:spPr>
      </p:pic>
      <p:sp>
        <p:nvSpPr>
          <p:cNvPr id="2" name="Title 1"/>
          <p:cNvSpPr>
            <a:spLocks noGrp="1"/>
          </p:cNvSpPr>
          <p:nvPr>
            <p:ph type="ctrTitle"/>
          </p:nvPr>
        </p:nvSpPr>
        <p:spPr>
          <a:xfrm>
            <a:off x="-7198" y="10886"/>
            <a:ext cx="7772400" cy="674914"/>
          </a:xfrm>
        </p:spPr>
        <p:txBody>
          <a:bodyPr>
            <a:noAutofit/>
          </a:bodyPr>
          <a:lstStyle/>
          <a:p>
            <a:r>
              <a:rPr lang="en-US" sz="24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Price </a:t>
            </a:r>
            <a:r>
              <a:rPr lang="en-US" sz="2400" b="1" i="1" smtClean="0">
                <a:solidFill>
                  <a:srgbClr val="FFFF00"/>
                </a:solidFill>
                <a:effectLst>
                  <a:outerShdw blurRad="50800" dist="38100" dir="5400000" algn="t" rotWithShape="0">
                    <a:prstClr val="black">
                      <a:alpha val="40000"/>
                    </a:prstClr>
                  </a:outerShdw>
                </a:effectLst>
                <a:latin typeface="Georgia" panose="02040502050405020303" pitchFamily="18" charset="0"/>
              </a:rPr>
              <a:t>Reduced </a:t>
            </a:r>
            <a:r>
              <a:rPr lang="en-US" sz="2400" b="1" i="1" smtClean="0">
                <a:solidFill>
                  <a:srgbClr val="FFFF00"/>
                </a:solidFill>
                <a:effectLst>
                  <a:outerShdw blurRad="50800" dist="38100" dir="5400000" algn="t" rotWithShape="0">
                    <a:prstClr val="black">
                      <a:alpha val="40000"/>
                    </a:prstClr>
                  </a:outerShdw>
                </a:effectLst>
                <a:latin typeface="Georgia" panose="02040502050405020303" pitchFamily="18" charset="0"/>
              </a:rPr>
              <a:t>on Isle of Palms!</a:t>
            </a:r>
            <a:endParaRPr lang="en-US" sz="12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6477000"/>
            <a:ext cx="7779598" cy="3486486"/>
          </a:xfrm>
        </p:spPr>
        <p:txBody>
          <a:bodyPr anchor="ctr">
            <a:noAutofit/>
          </a:bodyPr>
          <a:lstStyle/>
          <a:p>
            <a:r>
              <a:rPr lang="en-US" sz="1600" b="1" i="1" dirty="0">
                <a:solidFill>
                  <a:schemeClr val="tx1"/>
                </a:solidFill>
                <a:latin typeface="Georgia" panose="02040502050405020303" pitchFamily="18" charset="0"/>
              </a:rPr>
              <a:t>One of the best buys on the island for a home of this size</a:t>
            </a:r>
            <a:r>
              <a:rPr lang="en-US" sz="1600" b="1" i="1" dirty="0" smtClean="0">
                <a:solidFill>
                  <a:schemeClr val="tx1"/>
                </a:solidFill>
                <a:latin typeface="Georgia" panose="02040502050405020303" pitchFamily="18" charset="0"/>
              </a:rPr>
              <a:t>!</a:t>
            </a:r>
          </a:p>
          <a:p>
            <a:endParaRPr lang="en-US" sz="1600" dirty="0">
              <a:solidFill>
                <a:schemeClr val="tx1"/>
              </a:solidFill>
              <a:latin typeface="Georgia" panose="02040502050405020303" pitchFamily="18" charset="0"/>
            </a:endParaRPr>
          </a:p>
          <a:p>
            <a:r>
              <a:rPr lang="en-US" sz="1600" dirty="0">
                <a:solidFill>
                  <a:schemeClr val="tx1"/>
                </a:solidFill>
                <a:latin typeface="Georgia" panose="02040502050405020303" pitchFamily="18" charset="0"/>
              </a:rPr>
              <a:t>Spacious, light filled and inviting home with a view of the Intracoastal Waterway and only a short distance to the IOP Recreation </a:t>
            </a:r>
            <a:r>
              <a:rPr lang="en-US" sz="1600" dirty="0" err="1">
                <a:solidFill>
                  <a:schemeClr val="tx1"/>
                </a:solidFill>
                <a:latin typeface="Georgia" panose="02040502050405020303" pitchFamily="18" charset="0"/>
              </a:rPr>
              <a:t>Dept</a:t>
            </a:r>
            <a:r>
              <a:rPr lang="en-US" sz="1600" dirty="0">
                <a:solidFill>
                  <a:schemeClr val="tx1"/>
                </a:solidFill>
                <a:latin typeface="Georgia" panose="02040502050405020303" pitchFamily="18" charset="0"/>
              </a:rPr>
              <a:t> and the beach. Renovated in 2005, home features Brazilian cherry floors and tile throughout (no carpet). Two bedrooms downstairs, one with it's own entrance, and full bath with walk-in shower make a fabulous guest wing or in-law suite. Installation of elevator possible (shaft currently has closets). Master bedroom upstairs with sitting area, walk in closet, huge master bath with Jacuzzi tub and </a:t>
            </a:r>
            <a:r>
              <a:rPr lang="en-US" sz="1600" dirty="0" err="1">
                <a:solidFill>
                  <a:schemeClr val="tx1"/>
                </a:solidFill>
                <a:latin typeface="Georgia" panose="02040502050405020303" pitchFamily="18" charset="0"/>
              </a:rPr>
              <a:t>Finnleo</a:t>
            </a:r>
            <a:r>
              <a:rPr lang="en-US" sz="1600" dirty="0">
                <a:solidFill>
                  <a:schemeClr val="tx1"/>
                </a:solidFill>
                <a:latin typeface="Georgia" panose="02040502050405020303" pitchFamily="18" charset="0"/>
              </a:rPr>
              <a:t> dry sauna, dual shower. Three additional bedrooms upstairs. Saltwater pool, irrigation system, outdoor lighting, large screened porch and decks, intercom system. Call for an appointment! Wild Dunes club membership available, no HOA fees</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036"/>
          <a:stretch/>
        </p:blipFill>
        <p:spPr>
          <a:xfrm>
            <a:off x="2006599" y="5260468"/>
            <a:ext cx="1828800" cy="1220230"/>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036"/>
          <a:stretch/>
        </p:blipFill>
        <p:spPr>
          <a:xfrm>
            <a:off x="5867400" y="5260468"/>
            <a:ext cx="1828800" cy="122023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036"/>
          <a:stretch/>
        </p:blipFill>
        <p:spPr>
          <a:xfrm>
            <a:off x="3936999" y="5260468"/>
            <a:ext cx="1828800" cy="122023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036"/>
          <a:stretch/>
        </p:blipFill>
        <p:spPr>
          <a:xfrm>
            <a:off x="76199" y="5260468"/>
            <a:ext cx="1828800" cy="1220230"/>
          </a:xfrm>
          <a:prstGeom prst="rect">
            <a:avLst/>
          </a:prstGeom>
          <a:ln>
            <a:noFill/>
          </a:ln>
          <a:effectLst>
            <a:outerShdw blurRad="190500" algn="tl" rotWithShape="0">
              <a:srgbClr val="000000">
                <a:alpha val="70000"/>
              </a:srgbClr>
            </a:outerShdw>
          </a:effectLst>
        </p:spPr>
      </p:pic>
      <p:sp>
        <p:nvSpPr>
          <p:cNvPr id="13" name="Rectangle 12"/>
          <p:cNvSpPr/>
          <p:nvPr/>
        </p:nvSpPr>
        <p:spPr>
          <a:xfrm>
            <a:off x="2006735" y="11587817"/>
            <a:ext cx="3758927" cy="1169551"/>
          </a:xfrm>
          <a:prstGeom prst="rect">
            <a:avLst/>
          </a:prstGeom>
        </p:spPr>
        <p:txBody>
          <a:bodyPr wrap="square">
            <a:spAutoFit/>
          </a:bodyPr>
          <a:lstStyle/>
          <a:p>
            <a:pPr algn="ctr"/>
            <a:r>
              <a:rPr lang="en-US" sz="1400" b="1" dirty="0" smtClean="0">
                <a:latin typeface="Georgia" panose="02040502050405020303" pitchFamily="18" charset="0"/>
              </a:rPr>
              <a:t>Linda Gordon</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a:latin typeface="Georgia" panose="02040502050405020303" pitchFamily="18" charset="0"/>
              </a:rPr>
              <a:t>843-324-3476 </a:t>
            </a:r>
            <a:r>
              <a:rPr lang="en-US" sz="1400" dirty="0" smtClean="0">
                <a:latin typeface="Georgia" panose="02040502050405020303" pitchFamily="18" charset="0"/>
                <a:hlinkClick r:id="rId7"/>
              </a:rPr>
              <a:t>linda.gordon@agentownedrealty.com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557109" y="11587488"/>
            <a:ext cx="1138684" cy="1169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p:nvPr/>
        </p:nvGrpSpPr>
        <p:grpSpPr>
          <a:xfrm>
            <a:off x="95249" y="11420862"/>
            <a:ext cx="1809750" cy="1336506"/>
            <a:chOff x="194129" y="11421258"/>
            <a:chExt cx="1809750" cy="1336506"/>
          </a:xfrm>
        </p:grpSpPr>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94129" y="12249933"/>
              <a:ext cx="1809750" cy="507831"/>
            </a:xfrm>
            <a:prstGeom prst="rect">
              <a:avLst/>
            </a:prstGeom>
          </p:spPr>
          <p:txBody>
            <a:bodyPr wrap="square">
              <a:spAutoFit/>
            </a:bodyPr>
            <a:lstStyle/>
            <a:p>
              <a:pPr algn="ctr"/>
              <a:r>
                <a:rPr lang="en-US" sz="900" dirty="0" smtClean="0">
                  <a:latin typeface="Georgia" panose="02040502050405020303" pitchFamily="18" charset="0"/>
                </a:rPr>
                <a:t>AgentOwned </a:t>
              </a:r>
              <a:r>
                <a:rPr lang="en-US" sz="900" dirty="0">
                  <a:latin typeface="Georgia" panose="02040502050405020303" pitchFamily="18" charset="0"/>
                </a:rPr>
                <a:t>Charleston </a:t>
              </a:r>
              <a:r>
                <a:rPr lang="en-US" sz="900" dirty="0" smtClean="0">
                  <a:latin typeface="Georgia" panose="02040502050405020303" pitchFamily="18" charset="0"/>
                </a:rPr>
                <a:t>Group</a:t>
              </a:r>
              <a:endParaRPr lang="en-US" sz="900" dirty="0">
                <a:latin typeface="Georgia" panose="02040502050405020303" pitchFamily="18" charset="0"/>
              </a:endParaRPr>
            </a:p>
            <a:p>
              <a:pPr algn="ctr"/>
              <a:r>
                <a:rPr lang="en-US" sz="900" dirty="0">
                  <a:latin typeface="Georgia" panose="02040502050405020303" pitchFamily="18" charset="0"/>
                </a:rPr>
                <a:t>824 Johnnie </a:t>
              </a:r>
              <a:r>
                <a:rPr lang="en-US" sz="900" dirty="0" err="1">
                  <a:latin typeface="Georgia" panose="02040502050405020303" pitchFamily="18" charset="0"/>
                </a:rPr>
                <a:t>Dodds</a:t>
              </a:r>
              <a:r>
                <a:rPr lang="en-US" sz="900" dirty="0">
                  <a:latin typeface="Georgia" panose="02040502050405020303" pitchFamily="18" charset="0"/>
                </a:rPr>
                <a:t> Blvd</a:t>
              </a:r>
            </a:p>
            <a:p>
              <a:pPr algn="ctr"/>
              <a:r>
                <a:rPr lang="en-US" sz="900" dirty="0">
                  <a:latin typeface="Georgia" panose="02040502050405020303" pitchFamily="18" charset="0"/>
                </a:rPr>
                <a:t>Mt Pleasant, SC 29464</a:t>
              </a:r>
            </a:p>
          </p:txBody>
        </p:sp>
      </p:grpSp>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1266"/>
          <a:stretch/>
        </p:blipFill>
        <p:spPr>
          <a:xfrm>
            <a:off x="3936863" y="9965786"/>
            <a:ext cx="1828800" cy="1217075"/>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0977"/>
          <a:stretch/>
        </p:blipFill>
        <p:spPr>
          <a:xfrm>
            <a:off x="76607" y="9965786"/>
            <a:ext cx="1828800" cy="1221047"/>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rotWithShape="1">
          <a:blip r:embed="rId13" cstate="print">
            <a:extLst>
              <a:ext uri="{28A0092B-C50C-407E-A947-70E740481C1C}">
                <a14:useLocalDpi xmlns:a14="http://schemas.microsoft.com/office/drawing/2010/main" val="0"/>
              </a:ext>
            </a:extLst>
          </a:blip>
          <a:srcRect b="11266"/>
          <a:stretch/>
        </p:blipFill>
        <p:spPr>
          <a:xfrm>
            <a:off x="5866991" y="9965786"/>
            <a:ext cx="1828800" cy="1217075"/>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4" cstate="print">
            <a:extLst>
              <a:ext uri="{28A0092B-C50C-407E-A947-70E740481C1C}">
                <a14:useLocalDpi xmlns:a14="http://schemas.microsoft.com/office/drawing/2010/main" val="0"/>
              </a:ext>
            </a:extLst>
          </a:blip>
          <a:srcRect b="11266"/>
          <a:stretch/>
        </p:blipFill>
        <p:spPr>
          <a:xfrm>
            <a:off x="2006735" y="9965786"/>
            <a:ext cx="1828800" cy="1217075"/>
          </a:xfrm>
          <a:prstGeom prst="rect">
            <a:avLst/>
          </a:prstGeom>
          <a:ln>
            <a:noFill/>
          </a:ln>
          <a:effectLst>
            <a:outerShdw blurRad="190500" algn="tl" rotWithShape="0">
              <a:srgbClr val="000000">
                <a:alpha val="70000"/>
              </a:srgbClr>
            </a:outerShdw>
          </a:effectLst>
        </p:spPr>
      </p:pic>
      <p:sp>
        <p:nvSpPr>
          <p:cNvPr id="5" name="Rectangle 4"/>
          <p:cNvSpPr/>
          <p:nvPr/>
        </p:nvSpPr>
        <p:spPr>
          <a:xfrm>
            <a:off x="-7198" y="4245114"/>
            <a:ext cx="7779598" cy="707886"/>
          </a:xfrm>
          <a:prstGeom prst="rect">
            <a:avLst/>
          </a:prstGeom>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8 Seahorse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Court, Isle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of Palms, SC 29451</a:t>
            </a:r>
            <a:b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15001433 |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1,292,500</a:t>
            </a:r>
            <a:endParaRPr lang="en-US" dirty="0"/>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187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 on Isle of Palms!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15</cp:revision>
  <dcterms:created xsi:type="dcterms:W3CDTF">2006-08-16T00:00:00Z</dcterms:created>
  <dcterms:modified xsi:type="dcterms:W3CDTF">2015-04-16T16:25:35Z</dcterms:modified>
</cp:coreProperties>
</file>