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9/20/2020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9/20/2020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1536231" y="174928"/>
            <a:ext cx="6472540" cy="4324054"/>
          </a:xfrm>
          <a:prstGeom prst="rect">
            <a:avLst/>
          </a:prstGeom>
          <a:ln>
            <a:noFill/>
          </a:ln>
          <a:effectLst/>
        </p:spPr>
      </p:pic>
      <p:sp>
        <p:nvSpPr>
          <p:cNvPr id="3" name="Subtitle 2"/>
          <p:cNvSpPr>
            <a:spLocks noGrp="1"/>
          </p:cNvSpPr>
          <p:nvPr>
            <p:ph type="subTitle" idx="1"/>
          </p:nvPr>
        </p:nvSpPr>
        <p:spPr>
          <a:xfrm>
            <a:off x="1467801" y="5327398"/>
            <a:ext cx="6609398" cy="3404753"/>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Highly sought after oceanfront end unit Beach Club Villa with incredible views of the Atlantic Ocean! Located in the exclusive Wild Dunes Resort on the Isle of Palms, only minutes from downtown Charleston. With lots of natural light and very open, this property has been totally renovated with designer features, exquisite touches that exceed expectations. Enjoy your spacious upstairs master bedroom complete with an elegant bath. The downstairs master bedroom has a built-in Murphy bed in the closet. Stunning hardwood floors, coastal doors and accent shiplap throughout the property. Lots of great storage for your bikes and beach accessories. Living your best life and only steps away from the beach, complete with your hot / cold outdoor shower for your convenience. Enjoy quiet moments and ocean breezes on your screened porch, and star-gazing from your upper deck.</a:t>
            </a:r>
          </a:p>
        </p:txBody>
      </p:sp>
      <p:sp>
        <p:nvSpPr>
          <p:cNvPr id="2" name="Title 1"/>
          <p:cNvSpPr>
            <a:spLocks noGrp="1"/>
          </p:cNvSpPr>
          <p:nvPr>
            <p:ph type="ctrTitle"/>
          </p:nvPr>
        </p:nvSpPr>
        <p:spPr>
          <a:xfrm>
            <a:off x="1467801" y="3971925"/>
            <a:ext cx="6609398" cy="1171424"/>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8 Beach Club Villas</a:t>
            </a:r>
            <a:br>
              <a:rPr lang="en-US" sz="2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Wild Dunes | Isle of Palms, SC 29451</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20025836 | $1,525,000</a:t>
            </a:r>
            <a:endParaRPr lang="en-US" sz="1600" i="1" cap="none" dirty="0">
              <a:ln w="10541" cmpd="sng">
                <a:noFill/>
                <a:prstDash val="solid"/>
              </a:ln>
              <a:solidFill>
                <a:schemeClr val="tx2"/>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466184" y="174928"/>
            <a:ext cx="6534815" cy="769441"/>
          </a:xfrm>
          <a:prstGeom prst="rect">
            <a:avLst/>
          </a:prstGeom>
          <a:noFill/>
        </p:spPr>
        <p:txBody>
          <a:bodyPr wrap="square">
            <a:spAutoFit/>
          </a:bodyPr>
          <a:lstStyle/>
          <a:p>
            <a:pPr algn="r"/>
            <a:r>
              <a:rPr lang="en-US" sz="2400" b="1" i="1" dirty="0">
                <a:solidFill>
                  <a:srgbClr val="10253F"/>
                </a:solidFill>
                <a:effectLst>
                  <a:outerShdw blurRad="50800" dist="38100" dir="5400000" algn="t" rotWithShape="0">
                    <a:schemeClr val="tx2">
                      <a:lumMod val="50000"/>
                      <a:alpha val="40000"/>
                    </a:schemeClr>
                  </a:outerShdw>
                </a:effectLst>
              </a:rPr>
              <a:t>Just Listed</a:t>
            </a:r>
          </a:p>
          <a:p>
            <a:pPr algn="r"/>
            <a:r>
              <a:rPr lang="en-US" i="1" dirty="0">
                <a:solidFill>
                  <a:srgbClr val="10253F"/>
                </a:solidFill>
                <a:effectLst>
                  <a:outerShdw blurRad="50800" dist="38100" dir="5400000" algn="t" rotWithShape="0">
                    <a:schemeClr val="tx2">
                      <a:lumMod val="50000"/>
                      <a:alpha val="40000"/>
                    </a:schemeClr>
                  </a:outerShdw>
                </a:effectLst>
              </a:rPr>
              <a:t>Oceanfront and Designer Renovation</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2400" y="1061227"/>
            <a:ext cx="1167479" cy="777239"/>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2400" y="7267872"/>
            <a:ext cx="1167682" cy="774153"/>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2400" y="3722280"/>
            <a:ext cx="1167479" cy="776163"/>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4422" y="4609119"/>
            <a:ext cx="1163434" cy="776163"/>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2400" y="8153237"/>
            <a:ext cx="1167479" cy="774546"/>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2400" y="174927"/>
            <a:ext cx="1165861" cy="776162"/>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2400" y="6381714"/>
            <a:ext cx="1165250" cy="774681"/>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4424" y="1948605"/>
            <a:ext cx="1163430" cy="775620"/>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53209" y="2834363"/>
            <a:ext cx="1165860" cy="777240"/>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54424" y="5495419"/>
            <a:ext cx="1163430" cy="77562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242</TotalTime>
  <Words>216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8 Beach Club Villas Wild Dunes | Isle of Palms, SC 29451 MLS# 20025836 | $1,525,000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2020-09-20T14:44:11Z</dcterms:modified>
</cp:coreProperties>
</file>