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B51"/>
    <a:srgbClr val="329F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1632" y="-2794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8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03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6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4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9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5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6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0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5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4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2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8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3" Type="http://schemas.openxmlformats.org/officeDocument/2006/relationships/hyperlink" Target="mailto:steve.auerbach@carolinaone.com" TargetMode="External"/><Relationship Id="rId21" Type="http://schemas.openxmlformats.org/officeDocument/2006/relationships/image" Target="../media/image18.jpeg"/><Relationship Id="rId7" Type="http://schemas.openxmlformats.org/officeDocument/2006/relationships/image" Target="../media/image4.jpeg"/><Relationship Id="rId12" Type="http://schemas.openxmlformats.org/officeDocument/2006/relationships/image" Target="../media/image9.svg"/><Relationship Id="rId17" Type="http://schemas.openxmlformats.org/officeDocument/2006/relationships/image" Target="../media/image14.png"/><Relationship Id="rId2" Type="http://schemas.openxmlformats.org/officeDocument/2006/relationships/hyperlink" Target="https://www.zillow.com/view-3d-home/2bc1023d-0b9b-481a-a945-956c1068d36b?setAttribution=mls&amp;wl=true&amp;utm_source=dashboard" TargetMode="External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jpg"/><Relationship Id="rId15" Type="http://schemas.openxmlformats.org/officeDocument/2006/relationships/image" Target="../media/image12.png"/><Relationship Id="rId23" Type="http://schemas.openxmlformats.org/officeDocument/2006/relationships/image" Target="../media/image20.jpeg"/><Relationship Id="rId10" Type="http://schemas.openxmlformats.org/officeDocument/2006/relationships/image" Target="../media/image7.sv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svg"/><Relationship Id="rId2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E0CFE29-825E-4073-B33D-6DFBA098F673}"/>
              </a:ext>
            </a:extLst>
          </p:cNvPr>
          <p:cNvSpPr/>
          <p:nvPr/>
        </p:nvSpPr>
        <p:spPr>
          <a:xfrm>
            <a:off x="10081148" y="659356"/>
            <a:ext cx="45719" cy="4223434"/>
          </a:xfrm>
          <a:prstGeom prst="rect">
            <a:avLst/>
          </a:prstGeom>
          <a:solidFill>
            <a:srgbClr val="329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D16A90-743F-4783-930C-A315DD94EBD7}"/>
              </a:ext>
            </a:extLst>
          </p:cNvPr>
          <p:cNvSpPr/>
          <p:nvPr/>
        </p:nvSpPr>
        <p:spPr>
          <a:xfrm>
            <a:off x="0" y="3726100"/>
            <a:ext cx="8229600" cy="448707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1" y="9075883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0" y="4431791"/>
            <a:ext cx="1371600" cy="365760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1600" dirty="0">
                <a:ln w="10541" cmpd="sng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0"/>
              </a:rPr>
              <a:t>#23018703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4879821"/>
            <a:ext cx="8229601" cy="244821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400" dirty="0">
                <a:solidFill>
                  <a:srgbClr val="132B51"/>
                </a:solidFill>
                <a:latin typeface="Avenir Next LT Pro" panose="020B0504020202020204" pitchFamily="34" charset="0"/>
              </a:rPr>
              <a:t>Beautifully renovated hidden gem in the popular North Central neighborhood just off of upper King Street. A short walk to local restaurants and convenient to Hampton Park, downtown, MUSC, West Ashley and Mt. Pleasant.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400" dirty="0">
                <a:solidFill>
                  <a:srgbClr val="132B51"/>
                </a:solidFill>
                <a:latin typeface="Avenir Next LT Pro" panose="020B0504020202020204" pitchFamily="34" charset="0"/>
              </a:rPr>
              <a:t>Hardwood floors in the living room and bedrooms. Updated kitchen with stainless appliances and plenty of counter space complete with a large pantry and built in banquette with more storage possibilities. Wonderfully tiled bathroom with a claw foot tub adds to the charm.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400" dirty="0">
                <a:solidFill>
                  <a:srgbClr val="132B51"/>
                </a:solidFill>
                <a:latin typeface="Avenir Next LT Pro" panose="020B0504020202020204" pitchFamily="34" charset="0"/>
              </a:rPr>
              <a:t>The large fenced backyard gives the option to create an outdoor living space or add on to the existing structure.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400" dirty="0">
                <a:solidFill>
                  <a:schemeClr val="bg1"/>
                </a:solidFill>
                <a:latin typeface="Avenir Next LT Pro" panose="020B05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Enjoy a virtual walkthrough</a:t>
            </a:r>
            <a:endParaRPr lang="en-US" sz="14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60521" y="0"/>
            <a:ext cx="40690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3175">
                  <a:noFill/>
                </a:ln>
                <a:solidFill>
                  <a:srgbClr val="132B51"/>
                </a:solidFill>
                <a:latin typeface="Cochocib Script Latin Pro" panose="02000503000000020003" pitchFamily="2" charset="0"/>
              </a:rPr>
              <a:t>Charming Gem</a:t>
            </a:r>
            <a:endParaRPr lang="en-US" i="1" dirty="0">
              <a:ln w="3175">
                <a:noFill/>
              </a:ln>
              <a:solidFill>
                <a:srgbClr val="132B51"/>
              </a:solidFill>
              <a:latin typeface="Cochocib Script Latin Pro" panose="02000503000000020003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7520674"/>
            <a:ext cx="8229600" cy="6924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132B51"/>
                </a:solidFill>
                <a:latin typeface="Avenir Next LT Pro" panose="020B0504020202020204" pitchFamily="34" charset="0"/>
              </a:rPr>
              <a:t>Steve Auerbach</a:t>
            </a:r>
          </a:p>
          <a:p>
            <a:pPr algn="ctr"/>
            <a:r>
              <a:rPr lang="pt-BR" sz="1200" b="1" dirty="0">
                <a:solidFill>
                  <a:srgbClr val="132B51"/>
                </a:solidFill>
                <a:latin typeface="Avenir Next LT Pro" panose="020B0504020202020204" pitchFamily="34" charset="0"/>
              </a:rPr>
              <a:t>917-750-6965 | </a:t>
            </a:r>
            <a:r>
              <a:rPr lang="pt-BR" sz="1200" b="1" dirty="0">
                <a:solidFill>
                  <a:srgbClr val="132B51"/>
                </a:solidFill>
                <a:latin typeface="Avenir Next LT Pro" panose="020B05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steve.auerbach@carolinaone.com</a:t>
            </a:r>
            <a:endParaRPr lang="pt-BR" sz="1200" b="1" dirty="0">
              <a:solidFill>
                <a:srgbClr val="132B51"/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en-US" sz="1100" dirty="0">
                <a:solidFill>
                  <a:srgbClr val="132B51"/>
                </a:solidFill>
                <a:latin typeface="Avenir Next LT Pro" panose="020B0504020202020204" pitchFamily="34" charset="0"/>
              </a:rPr>
              <a:t>Carolina One Real Estate | 1503 Palm Blvd | Isle of Palms, SC 29451-2280</a:t>
            </a:r>
            <a:endParaRPr lang="en-US" sz="700" dirty="0">
              <a:solidFill>
                <a:srgbClr val="132B5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5479653" y="5769579"/>
            <a:ext cx="6355727" cy="184666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endParaRPr lang="en-US" sz="6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4905" y="5944194"/>
            <a:ext cx="1590562" cy="722554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98"/>
          <a:stretch/>
        </p:blipFill>
        <p:spPr>
          <a:xfrm>
            <a:off x="10824181" y="2925652"/>
            <a:ext cx="1492010" cy="1505616"/>
          </a:xfrm>
          <a:prstGeom prst="flowChartConnector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3"/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0" y="8295825"/>
            <a:ext cx="2636887" cy="1757925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</p:pic>
      <p:pic>
        <p:nvPicPr>
          <p:cNvPr id="1032" name="Picture 8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" b="2135"/>
          <a:stretch/>
        </p:blipFill>
        <p:spPr bwMode="auto">
          <a:xfrm>
            <a:off x="0" y="1040585"/>
            <a:ext cx="4069080" cy="2596896"/>
          </a:xfrm>
          <a:prstGeom prst="rect">
            <a:avLst/>
          </a:prstGeom>
          <a:ln w="1270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52D57ABD-AAC8-F952-61D0-C344E6762C77}"/>
              </a:ext>
            </a:extLst>
          </p:cNvPr>
          <p:cNvSpPr/>
          <p:nvPr/>
        </p:nvSpPr>
        <p:spPr>
          <a:xfrm>
            <a:off x="9123634" y="4495800"/>
            <a:ext cx="45998" cy="3165111"/>
          </a:xfrm>
          <a:prstGeom prst="rect">
            <a:avLst/>
          </a:prstGeom>
          <a:solidFill>
            <a:srgbClr val="329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4DE84C-E31E-7FA4-F091-4F14E357FEE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7" t="21041" r="25667" b="45352"/>
          <a:stretch/>
        </p:blipFill>
        <p:spPr>
          <a:xfrm>
            <a:off x="12039600" y="8306985"/>
            <a:ext cx="804672" cy="812010"/>
          </a:xfrm>
          <a:prstGeom prst="flowChartConnector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4783D91-640A-B49A-E896-5D6C1B1CCE4F}"/>
              </a:ext>
            </a:extLst>
          </p:cNvPr>
          <p:cNvSpPr/>
          <p:nvPr/>
        </p:nvSpPr>
        <p:spPr>
          <a:xfrm>
            <a:off x="8977743" y="8306985"/>
            <a:ext cx="3061856" cy="61555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Matt </a:t>
            </a:r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Kimes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843-860-1669 | mattkimeshomes@gmail.com</a:t>
            </a:r>
          </a:p>
          <a:p>
            <a:pPr algn="ctr"/>
            <a:r>
              <a:rPr lang="pt-BR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www.mattkimeshomes.com</a:t>
            </a:r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59901030-0892-379E-94A1-6A3E1037986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05159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>
            <a:lvl1pPr algn="ctr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n w="10541" cmpd="sng">
                  <a:noFill/>
                  <a:prstDash val="solid"/>
                </a:ln>
                <a:solidFill>
                  <a:srgbClr val="132B51"/>
                </a:solidFill>
                <a:latin typeface="Avenir Next LT Pro" panose="020B0504020202020204" pitchFamily="34" charset="0"/>
              </a:rPr>
              <a:t>8 Poplar Street</a:t>
            </a:r>
            <a:br>
              <a:rPr lang="en-US" sz="1800" dirty="0">
                <a:ln w="10541" cmpd="sng">
                  <a:noFill/>
                  <a:prstDash val="solid"/>
                </a:ln>
                <a:solidFill>
                  <a:srgbClr val="132B51"/>
                </a:solidFill>
                <a:latin typeface="Avenir Next LT Pro" panose="020B0504020202020204" pitchFamily="34" charset="0"/>
              </a:rPr>
            </a:br>
            <a:r>
              <a:rPr lang="en-US" sz="1600" dirty="0">
                <a:ln w="10541" cmpd="sng">
                  <a:noFill/>
                  <a:prstDash val="solid"/>
                </a:ln>
                <a:solidFill>
                  <a:srgbClr val="132B51"/>
                </a:solidFill>
                <a:latin typeface="Avenir Next LT Pro" panose="020B0504020202020204" pitchFamily="34" charset="0"/>
              </a:rPr>
              <a:t>North Central</a:t>
            </a:r>
          </a:p>
          <a:p>
            <a:r>
              <a:rPr lang="en-US" sz="1600" dirty="0">
                <a:ln w="10541" cmpd="sng">
                  <a:noFill/>
                  <a:prstDash val="solid"/>
                </a:ln>
                <a:solidFill>
                  <a:srgbClr val="132B51"/>
                </a:solidFill>
                <a:latin typeface="Avenir Next LT Pro" panose="020B0504020202020204" pitchFamily="34" charset="0"/>
              </a:rPr>
              <a:t>Charleston, SC 29403</a:t>
            </a:r>
          </a:p>
        </p:txBody>
      </p:sp>
      <p:pic>
        <p:nvPicPr>
          <p:cNvPr id="14" name="Graphic 13" descr="House outline">
            <a:extLst>
              <a:ext uri="{FF2B5EF4-FFF2-40B4-BE49-F238E27FC236}">
                <a16:creationId xmlns:a16="http://schemas.microsoft.com/office/drawing/2014/main" id="{947B179B-DEFE-62A9-D0D2-868FE7F439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18169" y="2057400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DC15555-7811-2481-EB66-437213A9A6D3}"/>
              </a:ext>
            </a:extLst>
          </p:cNvPr>
          <p:cNvSpPr txBox="1"/>
          <p:nvPr/>
        </p:nvSpPr>
        <p:spPr>
          <a:xfrm>
            <a:off x="0" y="4431268"/>
            <a:ext cx="1371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n w="10541" cmpd="sng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0"/>
              </a:rPr>
              <a:t>2 BED</a:t>
            </a:r>
          </a:p>
        </p:txBody>
      </p:sp>
      <p:pic>
        <p:nvPicPr>
          <p:cNvPr id="11" name="Graphic 10" descr="Bed outline">
            <a:extLst>
              <a:ext uri="{FF2B5EF4-FFF2-40B4-BE49-F238E27FC236}">
                <a16:creationId xmlns:a16="http://schemas.microsoft.com/office/drawing/2014/main" id="{3648319F-E2C7-5E08-D5D3-32BCBC20C6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79476" y="3826276"/>
            <a:ext cx="612648" cy="61264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784781E-6931-0A33-C868-46D42D87E573}"/>
              </a:ext>
            </a:extLst>
          </p:cNvPr>
          <p:cNvSpPr txBox="1"/>
          <p:nvPr/>
        </p:nvSpPr>
        <p:spPr>
          <a:xfrm>
            <a:off x="1714500" y="4431268"/>
            <a:ext cx="1371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n w="10541" cmpd="sng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0"/>
              </a:rPr>
              <a:t>1 BATH</a:t>
            </a:r>
          </a:p>
        </p:txBody>
      </p:sp>
      <p:pic>
        <p:nvPicPr>
          <p:cNvPr id="13" name="Graphic 12" descr="Bathtub outline">
            <a:extLst>
              <a:ext uri="{FF2B5EF4-FFF2-40B4-BE49-F238E27FC236}">
                <a16:creationId xmlns:a16="http://schemas.microsoft.com/office/drawing/2014/main" id="{97855D56-DCC8-1EDF-C44E-8EAA55CD5E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093976" y="3826276"/>
            <a:ext cx="612648" cy="612648"/>
          </a:xfrm>
          <a:prstGeom prst="rect">
            <a:avLst/>
          </a:prstGeom>
        </p:spPr>
      </p:pic>
      <p:pic>
        <p:nvPicPr>
          <p:cNvPr id="15" name="Graphic 14" descr="House outline">
            <a:extLst>
              <a:ext uri="{FF2B5EF4-FFF2-40B4-BE49-F238E27FC236}">
                <a16:creationId xmlns:a16="http://schemas.microsoft.com/office/drawing/2014/main" id="{F90703AE-6211-0097-43D8-4647ADA162B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522976" y="3826276"/>
            <a:ext cx="612648" cy="61264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264C889-88F0-C99F-94F5-DDF12A5D8855}"/>
              </a:ext>
            </a:extLst>
          </p:cNvPr>
          <p:cNvSpPr txBox="1">
            <a:spLocks/>
          </p:cNvSpPr>
          <p:nvPr/>
        </p:nvSpPr>
        <p:spPr>
          <a:xfrm>
            <a:off x="6858000" y="4434840"/>
            <a:ext cx="137160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>
            <a:lvl1pPr algn="ctr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n w="10541" cmpd="sng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0"/>
              </a:rPr>
              <a:t>$695,000</a:t>
            </a:r>
          </a:p>
        </p:txBody>
      </p:sp>
      <p:pic>
        <p:nvPicPr>
          <p:cNvPr id="10" name="Graphic 9" descr="Money outline">
            <a:extLst>
              <a:ext uri="{FF2B5EF4-FFF2-40B4-BE49-F238E27FC236}">
                <a16:creationId xmlns:a16="http://schemas.microsoft.com/office/drawing/2014/main" id="{EF5F22F0-029B-80B0-70B8-43EE400743C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237476" y="3826276"/>
            <a:ext cx="612648" cy="61264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D2F4026-C3EC-351D-7271-BBBCCD4A886F}"/>
              </a:ext>
            </a:extLst>
          </p:cNvPr>
          <p:cNvSpPr txBox="1"/>
          <p:nvPr/>
        </p:nvSpPr>
        <p:spPr>
          <a:xfrm>
            <a:off x="3429000" y="4431268"/>
            <a:ext cx="1371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n w="10541" cmpd="sng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0"/>
              </a:rPr>
              <a:t>888 SF</a:t>
            </a:r>
          </a:p>
        </p:txBody>
      </p:sp>
      <p:pic>
        <p:nvPicPr>
          <p:cNvPr id="30" name="Graphic 29" descr="Blueprint outline">
            <a:extLst>
              <a:ext uri="{FF2B5EF4-FFF2-40B4-BE49-F238E27FC236}">
                <a16:creationId xmlns:a16="http://schemas.microsoft.com/office/drawing/2014/main" id="{88EA6266-BAD4-5E9E-2F90-4C31C6727FF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808476" y="3826276"/>
            <a:ext cx="612648" cy="61264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978C4103-F980-9415-8D0D-333BB973D8EB}"/>
              </a:ext>
            </a:extLst>
          </p:cNvPr>
          <p:cNvSpPr txBox="1"/>
          <p:nvPr/>
        </p:nvSpPr>
        <p:spPr>
          <a:xfrm>
            <a:off x="-4417740" y="3048000"/>
            <a:ext cx="40690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Sat 10-12 &amp; Sun 10-12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592A8AE-A0B2-5194-E85C-1DF5BB4F6E00}"/>
              </a:ext>
            </a:extLst>
          </p:cNvPr>
          <p:cNvSpPr txBox="1"/>
          <p:nvPr/>
        </p:nvSpPr>
        <p:spPr>
          <a:xfrm>
            <a:off x="-4417741" y="2527611"/>
            <a:ext cx="4038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ochocib Script Latin Pro" panose="02000503000000020003" pitchFamily="2" charset="0"/>
              </a:rPr>
              <a:t>Open House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C6D4F511-9F41-ACF3-0C6B-0F633BCC649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" b="2135"/>
          <a:stretch/>
        </p:blipFill>
        <p:spPr bwMode="auto">
          <a:xfrm>
            <a:off x="4160520" y="1040585"/>
            <a:ext cx="4069080" cy="2596896"/>
          </a:xfrm>
          <a:prstGeom prst="rect">
            <a:avLst/>
          </a:prstGeom>
          <a:ln w="1270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912556-D356-B5F9-378E-BE498B29C27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6356" y="8295825"/>
            <a:ext cx="2636887" cy="1757925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F1A24B-A7AD-F47C-A12D-E0A87766F46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7562" y="8295825"/>
            <a:ext cx="2636887" cy="1757925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1199</TotalTime>
  <Words>180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Avenir Next LT Pro</vt:lpstr>
      <vt:lpstr>Calibri</vt:lpstr>
      <vt:lpstr>Calibri Light</vt:lpstr>
      <vt:lpstr>Century Gothic</vt:lpstr>
      <vt:lpstr>Cochocib Script Latin Pro</vt:lpstr>
      <vt:lpstr>Office Theme</vt:lpstr>
      <vt:lpstr>#23018703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136</cp:revision>
  <dcterms:created xsi:type="dcterms:W3CDTF">2006-08-16T00:00:00Z</dcterms:created>
  <dcterms:modified xsi:type="dcterms:W3CDTF">2023-08-21T11:42:24Z</dcterms:modified>
</cp:coreProperties>
</file>