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6744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93488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40231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86975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33719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80463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27207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73950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0253F"/>
    <a:srgbClr val="79B8FC"/>
    <a:srgbClr val="79B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19" autoAdjust="0"/>
    <p:restoredTop sz="94660"/>
  </p:normalViewPr>
  <p:slideViewPr>
    <p:cSldViewPr>
      <p:cViewPr varScale="1">
        <p:scale>
          <a:sx n="83" d="100"/>
          <a:sy n="83" d="100"/>
        </p:scale>
        <p:origin x="3492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5" y="1828800"/>
            <a:ext cx="658368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442264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7"/>
            <a:ext cx="1645920" cy="780203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7"/>
            <a:ext cx="4815840" cy="780203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12800"/>
            <a:ext cx="566928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343715"/>
            <a:ext cx="566928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8555569"/>
            <a:ext cx="609600" cy="48683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6"/>
            <a:ext cx="658368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9"/>
            <a:ext cx="3232149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1" y="2046819"/>
            <a:ext cx="3233420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1" y="3149603"/>
            <a:ext cx="3232149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149603"/>
            <a:ext cx="3233420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6"/>
            <a:ext cx="2406651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032003"/>
            <a:ext cx="2406651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39" y="364067"/>
            <a:ext cx="4089401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12800"/>
            <a:ext cx="438912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442634"/>
            <a:ext cx="438912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555716"/>
            <a:ext cx="438912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133600"/>
            <a:ext cx="658368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8555569"/>
            <a:ext cx="1706880" cy="48683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8555569"/>
            <a:ext cx="2316480" cy="48683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8555569"/>
            <a:ext cx="609600" cy="486834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228599" y="84721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1147283"/>
            <a:ext cx="7315200" cy="5482117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10BDA6F-5911-42BE-994E-0DEBDFBE316D}"/>
              </a:ext>
            </a:extLst>
          </p:cNvPr>
          <p:cNvSpPr/>
          <p:nvPr/>
        </p:nvSpPr>
        <p:spPr>
          <a:xfrm>
            <a:off x="877103" y="6044625"/>
            <a:ext cx="5523698" cy="584775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REDUCED $250,000</a:t>
            </a:r>
            <a:endParaRPr lang="en-US" sz="3200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985EC9E-B7C7-4551-8757-B65496E0AEAE}"/>
              </a:ext>
            </a:extLst>
          </p:cNvPr>
          <p:cNvGrpSpPr/>
          <p:nvPr/>
        </p:nvGrpSpPr>
        <p:grpSpPr>
          <a:xfrm>
            <a:off x="-1561019" y="-2754547"/>
            <a:ext cx="2133601" cy="3886200"/>
            <a:chOff x="22408" y="-1070513"/>
            <a:chExt cx="2133601" cy="3886200"/>
          </a:xfrm>
        </p:grpSpPr>
        <p:sp>
          <p:nvSpPr>
            <p:cNvPr id="6" name="Diagonal Stripe 5">
              <a:extLst>
                <a:ext uri="{FF2B5EF4-FFF2-40B4-BE49-F238E27FC236}">
                  <a16:creationId xmlns:a16="http://schemas.microsoft.com/office/drawing/2014/main" id="{98339C7C-09A0-4C15-9C1D-83D39747732C}"/>
                </a:ext>
              </a:extLst>
            </p:cNvPr>
            <p:cNvSpPr/>
            <p:nvPr/>
          </p:nvSpPr>
          <p:spPr>
            <a:xfrm>
              <a:off x="22408" y="1"/>
              <a:ext cx="2133601" cy="2151469"/>
            </a:xfrm>
            <a:prstGeom prst="diagStripe">
              <a:avLst>
                <a:gd name="adj" fmla="val 66346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9B8FC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DB9739-47C2-4180-8084-625486A1BFE6}"/>
                </a:ext>
              </a:extLst>
            </p:cNvPr>
            <p:cNvSpPr/>
            <p:nvPr/>
          </p:nvSpPr>
          <p:spPr>
            <a:xfrm rot="18893937">
              <a:off x="-1017635" y="641754"/>
              <a:ext cx="38862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Wild Dunes Swim &amp; Social 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Membership w/ Acceptable Offer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E34B714A-45CD-955D-CAE5-76CBB491C544}"/>
              </a:ext>
            </a:extLst>
          </p:cNvPr>
          <p:cNvSpPr/>
          <p:nvPr/>
        </p:nvSpPr>
        <p:spPr>
          <a:xfrm>
            <a:off x="435340" y="0"/>
            <a:ext cx="6444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22 Marcel Script Pro" panose="02000000000000000000" pitchFamily="50" charset="0"/>
                <a:ea typeface="Calibri" panose="020F0502020204030204" pitchFamily="34" charset="0"/>
              </a:rPr>
              <a:t>Ocean Views in Wild Dunes</a:t>
            </a:r>
          </a:p>
        </p:txBody>
      </p:sp>
      <p:pic>
        <p:nvPicPr>
          <p:cNvPr id="16" name="Picture 15" descr="A kitchen with a large island&#10;&#10;AI-generated content may be incorrect.">
            <a:extLst>
              <a:ext uri="{FF2B5EF4-FFF2-40B4-BE49-F238E27FC236}">
                <a16:creationId xmlns:a16="http://schemas.microsoft.com/office/drawing/2014/main" id="{3B93ABFC-FC3C-0CAC-C252-3BC2223BBA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8" name="Picture 17" descr="A living room with a fireplace and couches&#10;&#10;AI-generated content may be incorrect.">
            <a:extLst>
              <a:ext uri="{FF2B5EF4-FFF2-40B4-BE49-F238E27FC236}">
                <a16:creationId xmlns:a16="http://schemas.microsoft.com/office/drawing/2014/main" id="{5793904B-46BB-D8AE-4E4E-658EEDBC33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20" name="Picture 19" descr="A bedroom with a bed and windows&#10;&#10;AI-generated content may be incorrect.">
            <a:extLst>
              <a:ext uri="{FF2B5EF4-FFF2-40B4-BE49-F238E27FC236}">
                <a16:creationId xmlns:a16="http://schemas.microsoft.com/office/drawing/2014/main" id="{8EAB625B-EBD3-5DC9-9B33-DBA035ACB1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23" name="Picture 22" descr="A white railing on a deck&#10;&#10;AI-generated content may be incorrect.">
            <a:extLst>
              <a:ext uri="{FF2B5EF4-FFF2-40B4-BE49-F238E27FC236}">
                <a16:creationId xmlns:a16="http://schemas.microsoft.com/office/drawing/2014/main" id="{A95975BC-0D9F-6CD9-B80C-CC469156843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6629400"/>
            <a:ext cx="1828800" cy="12192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340" y="1153180"/>
            <a:ext cx="6444520" cy="52322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317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8 Seagrass Lane</a:t>
            </a:r>
            <a:br>
              <a:rPr lang="en-US" sz="1800" cap="none" dirty="0">
                <a:ln w="317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200" cap="none" dirty="0">
                <a:ln w="317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Isle of Palms, SC 29451 | MLS# 24031177 | $3,999,000</a:t>
            </a:r>
            <a:endParaRPr lang="en-US" sz="1100" i="1" cap="none" dirty="0">
              <a:ln w="3175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0A7D6C-57D2-7896-536E-F5BB991F3A89}"/>
              </a:ext>
            </a:extLst>
          </p:cNvPr>
          <p:cNvGrpSpPr/>
          <p:nvPr/>
        </p:nvGrpSpPr>
        <p:grpSpPr>
          <a:xfrm>
            <a:off x="2280761" y="8001000"/>
            <a:ext cx="2753678" cy="851475"/>
            <a:chOff x="2199322" y="8001000"/>
            <a:chExt cx="2753678" cy="851475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85" t="-2136" r="6612" b="15505"/>
            <a:stretch/>
          </p:blipFill>
          <p:spPr>
            <a:xfrm>
              <a:off x="2803356" y="8001000"/>
              <a:ext cx="2149644" cy="851475"/>
            </a:xfrm>
            <a:prstGeom prst="rect">
              <a:avLst/>
            </a:prstGeom>
          </p:spPr>
        </p:pic>
        <p:pic>
          <p:nvPicPr>
            <p:cNvPr id="10" name="Picture 9" descr="A person smiling at the camera&#10;&#10;AI-generated content may be incorrect.">
              <a:extLst>
                <a:ext uri="{FF2B5EF4-FFF2-40B4-BE49-F238E27FC236}">
                  <a16:creationId xmlns:a16="http://schemas.microsoft.com/office/drawing/2014/main" id="{441AB9AA-0642-8B22-BB22-37E9888FEE2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9322" y="8007637"/>
              <a:ext cx="527834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458</TotalTime>
  <Words>35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P22 Marcel Script Pro</vt:lpstr>
      <vt:lpstr>Wingdings</vt:lpstr>
      <vt:lpstr>Wingdings 2</vt:lpstr>
      <vt:lpstr>Wingdings 3</vt:lpstr>
      <vt:lpstr>Apex</vt:lpstr>
      <vt:lpstr>8 Seagrass Lane Isle of Palms, SC 29451 | MLS# 24031177 | $3,999,000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2025-07-03T12:27:54Z</dcterms:modified>
</cp:coreProperties>
</file>