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15278"/>
          <a:stretch/>
        </p:blipFill>
        <p:spPr>
          <a:xfrm>
            <a:off x="0" y="0"/>
            <a:ext cx="8229600" cy="4648201"/>
          </a:xfrm>
          <a:prstGeom prst="rect">
            <a:avLst/>
          </a:prstGeom>
        </p:spPr>
      </p:pic>
      <p:sp>
        <p:nvSpPr>
          <p:cNvPr id="3" name="Subtitle 2"/>
          <p:cNvSpPr>
            <a:spLocks noGrp="1"/>
          </p:cNvSpPr>
          <p:nvPr>
            <p:ph type="subTitle" idx="1"/>
          </p:nvPr>
        </p:nvSpPr>
        <p:spPr>
          <a:xfrm>
            <a:off x="224235" y="0"/>
            <a:ext cx="7772400" cy="829397"/>
          </a:xfrm>
          <a:noFill/>
        </p:spPr>
        <p:txBody>
          <a:bodyPr>
            <a:noAutofit/>
          </a:bodyPr>
          <a:lstStyle/>
          <a:p>
            <a:r>
              <a:rPr lang="en-US" b="1" i="1" dirty="0">
                <a:solidFill>
                  <a:schemeClr val="bg1"/>
                </a:solidFill>
                <a:latin typeface="Amazone BT" panose="03020702040507090A04" pitchFamily="66" charset="0"/>
                <a:cs typeface="Arial" panose="020B0604020202020204" pitchFamily="34" charset="0"/>
              </a:rPr>
              <a:t>Direct Ocean &amp; Pool Views</a:t>
            </a:r>
          </a:p>
        </p:txBody>
      </p:sp>
      <p:sp>
        <p:nvSpPr>
          <p:cNvPr id="4" name="Rectangle 3"/>
          <p:cNvSpPr/>
          <p:nvPr/>
        </p:nvSpPr>
        <p:spPr>
          <a:xfrm>
            <a:off x="113490" y="5969436"/>
            <a:ext cx="7993725" cy="1754326"/>
          </a:xfrm>
          <a:prstGeom prst="rect">
            <a:avLst/>
          </a:prstGeom>
        </p:spPr>
        <p:txBody>
          <a:bodyPr wrap="square" anchor="ctr">
            <a:spAutoFit/>
          </a:bodyPr>
          <a:lstStyle/>
          <a:p>
            <a:pPr algn="ctr"/>
            <a:r>
              <a:rPr lang="en-US" sz="1200" dirty="0">
                <a:solidFill>
                  <a:srgbClr val="003159"/>
                </a:solidFill>
                <a:latin typeface="Arial" panose="020B0604020202020204" pitchFamily="34" charset="0"/>
                <a:cs typeface="Arial" panose="020B0604020202020204" pitchFamily="34" charset="0"/>
              </a:rPr>
              <a:t>Welcome to 303-D Port </a:t>
            </a:r>
            <a:r>
              <a:rPr lang="en-US" sz="1200" dirty="0" err="1">
                <a:solidFill>
                  <a:srgbClr val="003159"/>
                </a:solidFill>
                <a:latin typeface="Arial" panose="020B0604020202020204" pitchFamily="34" charset="0"/>
                <a:cs typeface="Arial" panose="020B0604020202020204" pitchFamily="34" charset="0"/>
              </a:rPr>
              <a:t>O'Call</a:t>
            </a:r>
            <a:r>
              <a:rPr lang="en-US" sz="1200" dirty="0">
                <a:solidFill>
                  <a:srgbClr val="003159"/>
                </a:solidFill>
                <a:latin typeface="Arial" panose="020B0604020202020204" pitchFamily="34" charset="0"/>
                <a:cs typeface="Arial" panose="020B0604020202020204" pitchFamily="34" charset="0"/>
              </a:rPr>
              <a:t>. This top floor unit offers unobstructed views of the ocean and community pool from every room. The layout is spacious and very functional. The family room can be closed off to offer a separate sleeping space. Enjoy the breeze and amazing views while sitting on your fully screened porch. Or, head up the spiral staircase to your private rooftop sundeck for dining al fresco! Beautiful bamboo floors throughout the main level and an updated bathroom with tile floors. Conveniently situated adjacent to the fitness facility, only steps from the elevator and closer to the parking area than other units...you can't beat its location! This condo looks and feels much larger in person. Being sold fully furnished. </a:t>
            </a:r>
          </a:p>
          <a:p>
            <a:pPr algn="ctr"/>
            <a:endParaRPr lang="en-US" sz="1200" dirty="0">
              <a:solidFill>
                <a:srgbClr val="003159"/>
              </a:solidFill>
              <a:latin typeface="Arial" panose="020B0604020202020204" pitchFamily="34" charset="0"/>
              <a:cs typeface="Arial" panose="020B0604020202020204" pitchFamily="34" charset="0"/>
            </a:endParaRPr>
          </a:p>
          <a:p>
            <a:pPr algn="ctr"/>
            <a:r>
              <a:rPr lang="en-US" sz="1200" dirty="0">
                <a:solidFill>
                  <a:srgbClr val="003159"/>
                </a:solidFill>
                <a:latin typeface="Arial" panose="020B0604020202020204" pitchFamily="34" charset="0"/>
                <a:cs typeface="Arial" panose="020B0604020202020204" pitchFamily="34" charset="0"/>
              </a:rPr>
              <a:t>Check out the full 3D tour: https://my.matterport.com/show/?m=uqVAY87QpMK</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800127"/>
            <a:ext cx="8001000"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bg1"/>
                </a:solidFill>
                <a:latin typeface="Arial" panose="020B0604020202020204" pitchFamily="34" charset="0"/>
                <a:cs typeface="Arial" panose="020B0604020202020204" pitchFamily="34" charset="0"/>
              </a:rPr>
              <a:t>9000 Palmetto Drive 303-D</a:t>
            </a:r>
            <a:br>
              <a:rPr lang="en-US" sz="2400" b="1" dirty="0">
                <a:solidFill>
                  <a:schemeClr val="bg1"/>
                </a:solidFill>
                <a:latin typeface="Arial" panose="020B0604020202020204" pitchFamily="34" charset="0"/>
                <a:cs typeface="Arial" panose="020B0604020202020204" pitchFamily="34" charset="0"/>
              </a:rPr>
            </a:br>
            <a:r>
              <a:rPr lang="en-US" sz="1800" dirty="0">
                <a:solidFill>
                  <a:schemeClr val="bg1"/>
                </a:solidFill>
                <a:latin typeface="Arial" panose="020B0604020202020204" pitchFamily="34" charset="0"/>
                <a:cs typeface="Arial" panose="020B0604020202020204" pitchFamily="34" charset="0"/>
              </a:rPr>
              <a:t>Wild Dunes | Isle of Palms, SC 29451 | MLS# 20011605 | $475,000</a:t>
            </a:r>
            <a:endParaRPr lang="en-US"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22385" y="4738762"/>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a:extLst>
              <a:ext uri="{FF2B5EF4-FFF2-40B4-BE49-F238E27FC236}">
                <a16:creationId xmlns:a16="http://schemas.microsoft.com/office/drawing/2014/main" id="{7893AD17-8459-449B-8762-DFDA6F4C329B}"/>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739117" y="4738762"/>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972581" y="4738762"/>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9312" y="4738762"/>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a:extLst>
              <a:ext uri="{FF2B5EF4-FFF2-40B4-BE49-F238E27FC236}">
                <a16:creationId xmlns:a16="http://schemas.microsoft.com/office/drawing/2014/main" id="{3DB1FFF7-666D-46DF-89CF-62FC6CA609C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355849" y="4738762"/>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B8B00441-0545-4DF3-A31F-4EC983D9C9B3}"/>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22385" y="7920660"/>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7">
            <a:extLst>
              <a:ext uri="{FF2B5EF4-FFF2-40B4-BE49-F238E27FC236}">
                <a16:creationId xmlns:a16="http://schemas.microsoft.com/office/drawing/2014/main" id="{4324BA1A-429C-4A67-B72B-D713CF69CF19}"/>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739117" y="7920660"/>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72581" y="7920660"/>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589312" y="7920660"/>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55849" y="7920660"/>
            <a:ext cx="1517904" cy="1033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213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Amazone BT</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2020-06-12T13:02:55Z</dcterms:modified>
</cp:coreProperties>
</file>