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90" y="-28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551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229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214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64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039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961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789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002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993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679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9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E1867-B3D7-4709-9A5D-B88D860BAE9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139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hyperlink" Target="mailto:conniesross@aol.com" TargetMode="External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hyperlink" Target="mailto:dctidewater@yahoo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DF04D17-CC5D-4423-AE24-6B74809FBA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1" b="6541"/>
          <a:stretch/>
        </p:blipFill>
        <p:spPr>
          <a:xfrm>
            <a:off x="1472184" y="0"/>
            <a:ext cx="6757416" cy="3956676"/>
          </a:xfrm>
          <a:prstGeom prst="rect">
            <a:avLst/>
          </a:prstGeom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2B71835-0184-4E65-A245-2DA412C839E2}"/>
              </a:ext>
            </a:extLst>
          </p:cNvPr>
          <p:cNvSpPr/>
          <p:nvPr/>
        </p:nvSpPr>
        <p:spPr>
          <a:xfrm>
            <a:off x="1469159" y="3341124"/>
            <a:ext cx="6760441" cy="61555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 Bold" panose="0205070206050A020403" pitchFamily="18" charset="0"/>
              </a:rPr>
              <a:t>900 </a:t>
            </a:r>
            <a:r>
              <a:rPr lang="en-US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 Bold" panose="0205070206050A020403" pitchFamily="18" charset="0"/>
              </a:rPr>
              <a:t>Heshbon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 Bold" panose="0205070206050A020403" pitchFamily="18" charset="0"/>
              </a:rPr>
              <a:t> Dr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" panose="0205050205050A020403" pitchFamily="18" charset="0"/>
              </a:rPr>
              <a:t>Tidewater Plantation ~ North Myrtle Beach ~ MLS# 2020697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863215C-97A2-4578-8B13-47D7E6648C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3" y="0"/>
            <a:ext cx="1371598" cy="91404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DAAF85D-EF8E-4053-B373-91A789BF17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3" y="4056848"/>
            <a:ext cx="1371598" cy="91404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0996891-DD6E-468D-92B4-D41BEC3F8F2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3" y="3042636"/>
            <a:ext cx="1371598" cy="91404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7F5332A-CF82-4372-BACD-2018F2AF661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3" y="1014212"/>
            <a:ext cx="1371598" cy="91404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F33B4E7-92B6-4FD5-BECB-329D63E235F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3" y="2028424"/>
            <a:ext cx="1371598" cy="91404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88B2438-8ED8-4008-BEC5-805DA0B1491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4" y="5071060"/>
            <a:ext cx="1371237" cy="913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AA2A92B-66E7-4F61-A497-6D18E80EDCE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3" y="6085031"/>
            <a:ext cx="1371598" cy="91404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96C788B-F3AD-4BE8-88EE-1E2AD6E2B02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3" y="8113456"/>
            <a:ext cx="1370296" cy="94256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D142FB0-93D6-4F6F-83C3-7F5177AD8A25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1" y="7099243"/>
            <a:ext cx="1371600" cy="914042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Rectangle 23"/>
          <p:cNvSpPr/>
          <p:nvPr/>
        </p:nvSpPr>
        <p:spPr>
          <a:xfrm>
            <a:off x="1469160" y="0"/>
            <a:ext cx="67604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AR DECODE" panose="02000000000000000000" pitchFamily="2" charset="0"/>
              </a:rPr>
              <a:t>Features &amp; Upgrades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708572" y="3167179"/>
            <a:ext cx="1556364" cy="93394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82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469159" y="3999935"/>
            <a:ext cx="6759897" cy="5056087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3-CAR GARAGE! 3 Full 2 Half baths in unique, highly workable configuration –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Beautiful, Immaculate Home on Large Corner Lot in Upscale Bluffs of Tidewater Plantation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Highlights – roll in shower, wide bathroom doors, full tee to green view of the golf course but not on golf course for flexibility of outdoor uses, thoughtful design, custom-build, tons of storage!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Sun room: See-through fireplace, tile floor, large windows, ceiling fan, Tidewater Golf Course view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Kitchen: Pantry with pull-out shelves, plenty of cabinet (pull out shelves) &amp; drawer storage, island with second sink &amp; second disposal, warming drawer, lots of counter space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Large formal dining room: Distinctive chair rail. Dining Room Set negotiable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Large great/family room: See-through gas fireplace, ceiling fan, large entertainment center stays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First floor wired for surround sound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Large master bedroom: Ceiling fan, bay window, overlooks second green, window seats with storage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Master Bath: On first floor, large Jacuzzi tub, 2 sink areas with cherry wood cabinets, great closet space with built in shelves &amp; drawers, 2 linen closets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Second Master Bedroom: On 1st floor, ceiling fan, full bath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Laundry room: First floor, large, lots of cabinets &amp; sink, shower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Powder room on 1st floor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3 car garage, built in closets for all, plus 1 more closet, water line for second refrigerator-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2 bedrooms upstairs, each has ceiling fan, one with bay window, 2 full baths with 1 shared shower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Shelved storage closet on 2nd floor. Huge floored walk-up and walk-in storage area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SPECIAL NOTE: New roof 2020, transferable warranty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Dual HVAC system, transferable warranty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2 Rinnai tankless water heaters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Upgraded CPI Security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Termite protection plan with Lanes, </a:t>
            </a:r>
            <a:r>
              <a:rPr lang="en-US" sz="13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Sentricon</a:t>
            </a: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Caslon Pro" panose="0205050205050A020403" pitchFamily="18" charset="0"/>
              </a:rPr>
              <a:t> Termite Protection System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AA9F9120-BF5A-44B5-99C0-9EB58F51F5B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47" y="9227540"/>
            <a:ext cx="904875" cy="68216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2CBF64D-38C4-4E5E-B357-2604CDB31524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269" y="9224361"/>
            <a:ext cx="838198" cy="688520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16885095-F7B9-4F09-95C7-F2FA6CE6E650}"/>
              </a:ext>
            </a:extLst>
          </p:cNvPr>
          <p:cNvSpPr/>
          <p:nvPr/>
        </p:nvSpPr>
        <p:spPr>
          <a:xfrm>
            <a:off x="1722928" y="9245456"/>
            <a:ext cx="19313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Deborah Collins</a:t>
            </a:r>
          </a:p>
          <a:p>
            <a:pPr algn="ctr"/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843-424-9013</a:t>
            </a:r>
          </a:p>
          <a:p>
            <a:pPr algn="ctr"/>
            <a:r>
              <a:rPr lang="en-US" sz="1100" dirty="0">
                <a:solidFill>
                  <a:srgbClr val="093E6E"/>
                </a:solidFill>
                <a:latin typeface="Arial" panose="020B0604020202020204" pitchFamily="34" charset="0"/>
                <a:hlinkClick r:id="rId14"/>
              </a:rPr>
              <a:t>dctidewater@yahoo.com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F2C662C-4C72-4A7D-BDD3-B01F76454523}"/>
              </a:ext>
            </a:extLst>
          </p:cNvPr>
          <p:cNvSpPr/>
          <p:nvPr/>
        </p:nvSpPr>
        <p:spPr>
          <a:xfrm>
            <a:off x="4206408" y="9245456"/>
            <a:ext cx="19137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Connie Ross-Karl</a:t>
            </a:r>
          </a:p>
          <a:p>
            <a:pPr algn="ctr"/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702-306-2643</a:t>
            </a:r>
          </a:p>
          <a:p>
            <a:pPr algn="ctr"/>
            <a:r>
              <a:rPr lang="en-US" sz="1100" dirty="0">
                <a:solidFill>
                  <a:srgbClr val="093E6E"/>
                </a:solidFill>
                <a:latin typeface="Arial" panose="020B0604020202020204" pitchFamily="34" charset="0"/>
                <a:hlinkClick r:id="rId15"/>
              </a:rPr>
              <a:t>conniesross@aol.com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F3CEF6C-C40E-4E01-BB57-B16CF247E247}"/>
              </a:ext>
            </a:extLst>
          </p:cNvPr>
          <p:cNvSpPr/>
          <p:nvPr/>
        </p:nvSpPr>
        <p:spPr>
          <a:xfrm>
            <a:off x="0" y="9837384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</a:rPr>
              <a:t>NEW WAY PROPERTIES MYRTLE BEACH</a:t>
            </a:r>
            <a:r>
              <a:rPr lang="en-US" sz="800" dirty="0">
                <a:solidFill>
                  <a:srgbClr val="093E6E"/>
                </a:solidFill>
                <a:latin typeface="Arial" panose="020B0604020202020204" pitchFamily="34" charset="0"/>
              </a:rPr>
              <a:t> 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703024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187</TotalTime>
  <Words>366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Caslon Pro</vt:lpstr>
      <vt:lpstr>Adobe Caslon Pro Bold</vt:lpstr>
      <vt:lpstr>AR DECODE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26</cp:revision>
  <dcterms:created xsi:type="dcterms:W3CDTF">2016-01-18T21:52:04Z</dcterms:created>
  <dcterms:modified xsi:type="dcterms:W3CDTF">2020-09-29T12:56:28Z</dcterms:modified>
</cp:coreProperties>
</file>