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6/10/2019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mailto:erik.fender@cbcarolinas.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349" y="0"/>
            <a:ext cx="7767702" cy="5178468"/>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5236853"/>
            <a:ext cx="7777478" cy="2172362"/>
          </a:xfrm>
        </p:spPr>
        <p:txBody>
          <a:bodyPr anchor="ctr">
            <a:noAutofit/>
          </a:bodyPr>
          <a:lstStyle/>
          <a:p>
            <a:r>
              <a:rPr lang="en-US" sz="1500" b="1" i="1"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Renovated and ready to move in!</a:t>
            </a:r>
          </a:p>
          <a:p>
            <a:endParaRPr lang="en-US" sz="15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endParaRPr>
          </a:p>
          <a:p>
            <a:r>
              <a:rPr lang="en-US" sz="1500" dirty="0">
                <a:solidFill>
                  <a:schemeClr val="accent1">
                    <a:lumMod val="50000"/>
                  </a:schemeClr>
                </a:solidFill>
                <a:latin typeface="Open Sans" panose="020B0606030504020204" pitchFamily="34" charset="0"/>
                <a:ea typeface="Open Sans" panose="020B0606030504020204" pitchFamily="34" charset="0"/>
                <a:cs typeface="Open Sans" panose="020B0606030504020204" pitchFamily="34" charset="0"/>
              </a:rPr>
              <a:t>Open Floor Plan! Freshly painted interior, brand new carpet. Kitchen has new granite countertops and new flooring! New Whirlpool dishwasher! Custom built sauna! Hardwood flooring in foyer, living room and formal dining room! Attached two room apartment above the garage that is perfect for a renter, teenager or college student! Well maintained fenced in back yard and a large screened in porch provide the perfect atmosphere for BBQ's and family fun! Only 12 minutes from MUSC and downtown Charleston!</a:t>
            </a:r>
          </a:p>
        </p:txBody>
      </p:sp>
      <p:sp>
        <p:nvSpPr>
          <p:cNvPr id="2" name="Title 1"/>
          <p:cNvSpPr>
            <a:spLocks noGrp="1"/>
          </p:cNvSpPr>
          <p:nvPr>
            <p:ph type="ctrTitle"/>
          </p:nvPr>
        </p:nvSpPr>
        <p:spPr>
          <a:xfrm>
            <a:off x="-2923" y="11287"/>
            <a:ext cx="7767703" cy="963904"/>
          </a:xfrm>
        </p:spPr>
        <p:txBody>
          <a:bodyPr anchor="t">
            <a:normAutofit/>
          </a:bodyPr>
          <a:lstStyle/>
          <a:p>
            <a:pPr algn="l"/>
            <a:r>
              <a:rPr lang="en-US" sz="2400" i="1" dirty="0">
                <a:solidFill>
                  <a:srgbClr val="FFFF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REDUCED PRICE! </a:t>
            </a:r>
            <a:br>
              <a:rPr lang="en-US" sz="2400" i="1" dirty="0">
                <a:solidFill>
                  <a:srgbClr val="FFFF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br>
            <a:r>
              <a:rPr lang="en-US" sz="2400" i="1" dirty="0">
                <a:solidFill>
                  <a:srgbClr val="FFFF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Open House Saturday</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0095675" y="3444564"/>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4038600" y="3696444"/>
            <a:ext cx="3726180" cy="1446550"/>
          </a:xfrm>
          <a:prstGeom prst="rect">
            <a:avLst/>
          </a:prstGeom>
        </p:spPr>
        <p:txBody>
          <a:bodyPr wrap="square">
            <a:spAutoFit/>
          </a:bodyPr>
          <a:lstStyle/>
          <a:p>
            <a:pPr algn="r"/>
            <a:r>
              <a:rPr lang="en-US" sz="24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901 Watermelon</a:t>
            </a:r>
          </a:p>
          <a:p>
            <a:pPr algn="r"/>
            <a:r>
              <a:rPr lang="fr-FR"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Stiles Point Plantation</a:t>
            </a:r>
          </a:p>
          <a:p>
            <a:pPr algn="r"/>
            <a:r>
              <a:rPr lang="fr-FR"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Charleston, SC 29412</a:t>
            </a:r>
          </a:p>
          <a:p>
            <a:pPr algn="r"/>
            <a:r>
              <a:rPr lang="fr-FR"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MLS# 19014675 | $529,900</a:t>
            </a:r>
          </a:p>
          <a:p>
            <a:pPr algn="r"/>
            <a:r>
              <a:rPr lang="en-US" sz="1600" dirty="0">
                <a:solidFill>
                  <a:schemeClr val="bg1"/>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4 Bedrooms | 3 Baths | 3,178 sf</a:t>
            </a:r>
          </a:p>
        </p:txBody>
      </p:sp>
      <p:sp>
        <p:nvSpPr>
          <p:cNvPr id="5" name="Rectangle 4"/>
          <p:cNvSpPr/>
          <p:nvPr/>
        </p:nvSpPr>
        <p:spPr>
          <a:xfrm>
            <a:off x="1066800" y="8865126"/>
            <a:ext cx="3737452" cy="1138773"/>
          </a:xfrm>
          <a:prstGeom prst="rect">
            <a:avLst/>
          </a:prstGeom>
        </p:spPr>
        <p:txBody>
          <a:bodyPr wrap="square">
            <a:spAutoFit/>
          </a:bodyPr>
          <a:lstStyle/>
          <a:p>
            <a:r>
              <a:rPr lang="en-US" dirty="0">
                <a:latin typeface="Open Sans" panose="020B0606030504020204"/>
              </a:rPr>
              <a:t>Erik Fender</a:t>
            </a:r>
          </a:p>
          <a:p>
            <a:r>
              <a:rPr lang="en-US" sz="1600" dirty="0">
                <a:latin typeface="Open Sans" panose="020B0606030504020204"/>
                <a:ea typeface="Open Sans" panose="020B0606030504020204" pitchFamily="34" charset="0"/>
                <a:cs typeface="Open Sans" panose="020B0606030504020204" pitchFamily="34" charset="0"/>
              </a:rPr>
              <a:t>C 843-</a:t>
            </a:r>
            <a:r>
              <a:rPr lang="en-US" sz="1600" dirty="0">
                <a:latin typeface="Open Sans" panose="020B0606030504020204"/>
              </a:rPr>
              <a:t>830-7346</a:t>
            </a:r>
          </a:p>
          <a:p>
            <a:r>
              <a:rPr lang="en-US" sz="1600" dirty="0">
                <a:latin typeface="Open Sans" panose="020B0606030504020204"/>
                <a:ea typeface="Open Sans" panose="020B0606030504020204" pitchFamily="34" charset="0"/>
                <a:cs typeface="Open Sans" panose="020B0606030504020204" pitchFamily="34" charset="0"/>
              </a:rPr>
              <a:t>O 843-856-8800</a:t>
            </a:r>
          </a:p>
          <a:p>
            <a:r>
              <a:rPr lang="en-US" sz="1600" dirty="0">
                <a:latin typeface="Open Sans" panose="020B0606030504020204"/>
                <a:hlinkClick r:id="rId4"/>
              </a:rPr>
              <a:t>erik.fender@cbcarolinas.com</a:t>
            </a:r>
            <a:r>
              <a:rPr lang="en-US" sz="1600" dirty="0">
                <a:latin typeface="Open Sans" panose="020B0606030504020204"/>
              </a:rPr>
              <a:t> </a:t>
            </a:r>
            <a:endParaRPr lang="en-US" sz="1600" dirty="0">
              <a:latin typeface="Open Sans" panose="020B0606030504020204"/>
              <a:ea typeface="Open Sans" panose="020B0606030504020204" pitchFamily="34" charset="0"/>
              <a:cs typeface="Open Sans" panose="020B0606030504020204" pitchFamily="34" charset="0"/>
            </a:endParaRPr>
          </a:p>
        </p:txBody>
      </p:sp>
      <p:grpSp>
        <p:nvGrpSpPr>
          <p:cNvPr id="8" name="Group 7"/>
          <p:cNvGrpSpPr/>
          <p:nvPr/>
        </p:nvGrpSpPr>
        <p:grpSpPr>
          <a:xfrm>
            <a:off x="5943600" y="8845128"/>
            <a:ext cx="1821180" cy="1178768"/>
            <a:chOff x="5943600" y="8839200"/>
            <a:chExt cx="1821180" cy="1178768"/>
          </a:xfrm>
        </p:grpSpPr>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173078" y="8839200"/>
              <a:ext cx="1362224" cy="77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5943600" y="9602470"/>
              <a:ext cx="1821180" cy="415498"/>
            </a:xfrm>
            <a:prstGeom prst="rect">
              <a:avLst/>
            </a:prstGeom>
          </p:spPr>
          <p:txBody>
            <a:bodyPr wrap="square">
              <a:spAutoFit/>
            </a:bodyPr>
            <a:lstStyle/>
            <a:p>
              <a:pPr algn="ctr"/>
              <a:r>
                <a:rPr lang="en-US" sz="700" dirty="0">
                  <a:latin typeface="Open Sans" panose="020B0606030504020204" pitchFamily="34" charset="0"/>
                  <a:ea typeface="Open Sans" panose="020B0606030504020204" pitchFamily="34" charset="0"/>
                  <a:cs typeface="Open Sans" panose="020B0606030504020204" pitchFamily="34" charset="0"/>
                </a:rPr>
                <a:t>Coldwell Banker Residential Brokerage</a:t>
              </a:r>
            </a:p>
            <a:p>
              <a:pPr algn="ctr"/>
              <a:r>
                <a:rPr lang="en-US" sz="700" dirty="0">
                  <a:latin typeface="Open Sans" panose="020B0606030504020204" pitchFamily="34" charset="0"/>
                  <a:ea typeface="Open Sans" panose="020B0606030504020204" pitchFamily="34" charset="0"/>
                  <a:cs typeface="Open Sans" panose="020B0606030504020204" pitchFamily="34" charset="0"/>
                </a:rPr>
                <a:t>1127 </a:t>
              </a:r>
              <a:r>
                <a:rPr lang="en-US" sz="700" dirty="0" err="1">
                  <a:latin typeface="Open Sans" panose="020B0606030504020204" pitchFamily="34" charset="0"/>
                  <a:ea typeface="Open Sans" panose="020B0606030504020204" pitchFamily="34" charset="0"/>
                  <a:cs typeface="Open Sans" panose="020B0606030504020204" pitchFamily="34" charset="0"/>
                </a:rPr>
                <a:t>Queensborough</a:t>
              </a:r>
              <a:r>
                <a:rPr lang="en-US" sz="700" dirty="0">
                  <a:latin typeface="Open Sans" panose="020B0606030504020204" pitchFamily="34" charset="0"/>
                  <a:ea typeface="Open Sans" panose="020B0606030504020204" pitchFamily="34" charset="0"/>
                  <a:cs typeface="Open Sans" panose="020B0606030504020204" pitchFamily="34" charset="0"/>
                </a:rPr>
                <a:t> Blvd. 103</a:t>
              </a:r>
            </a:p>
            <a:p>
              <a:pPr algn="ctr"/>
              <a:r>
                <a:rPr lang="en-US" sz="700" dirty="0">
                  <a:latin typeface="Open Sans" panose="020B0606030504020204" pitchFamily="34" charset="0"/>
                  <a:ea typeface="Open Sans" panose="020B0606030504020204" pitchFamily="34" charset="0"/>
                  <a:cs typeface="Open Sans" panose="020B0606030504020204" pitchFamily="34" charset="0"/>
                </a:rPr>
                <a:t>Mt Pleasant, SC 29464</a:t>
              </a:r>
            </a:p>
          </p:txBody>
        </p:sp>
      </p:grpSp>
      <p:pic>
        <p:nvPicPr>
          <p:cNvPr id="1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7" name="Picture 2" descr="http://photos.flexmls.com/chs/20140922131901191825000000.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150" y="8839200"/>
            <a:ext cx="100965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3">
            <a:extLst>
              <a:ext uri="{FF2B5EF4-FFF2-40B4-BE49-F238E27FC236}">
                <a16:creationId xmlns:a16="http://schemas.microsoft.com/office/drawing/2014/main" id="{CA5DAE42-94F8-407D-A57A-8B238E1FAFD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58115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3">
            <a:extLst>
              <a:ext uri="{FF2B5EF4-FFF2-40B4-BE49-F238E27FC236}">
                <a16:creationId xmlns:a16="http://schemas.microsoft.com/office/drawing/2014/main" id="{D8E0F965-7BDF-4BE3-868A-F728DE41E15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16230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3">
            <a:extLst>
              <a:ext uri="{FF2B5EF4-FFF2-40B4-BE49-F238E27FC236}">
                <a16:creationId xmlns:a16="http://schemas.microsoft.com/office/drawing/2014/main" id="{486BDD6F-97C8-4199-AFED-A73A9A7E470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4743954" y="7467937"/>
            <a:ext cx="1446792" cy="964528"/>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3">
            <a:extLst>
              <a:ext uri="{FF2B5EF4-FFF2-40B4-BE49-F238E27FC236}">
                <a16:creationId xmlns:a16="http://schemas.microsoft.com/office/drawing/2014/main" id="{937C7B7A-CCC7-41C1-B985-52896D5DB14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324600" y="7467601"/>
            <a:ext cx="1447800" cy="965200"/>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151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Office Theme</vt:lpstr>
      <vt:lpstr>REDUCED PRICE!  Open House Saturday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2019-06-11T02:14:09Z</dcterms:modified>
</cp:coreProperties>
</file>