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2934" y="72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609600"/>
            <a:ext cx="5483658" cy="3657599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229600" cy="577082"/>
          </a:xfrm>
          <a:noFill/>
          <a:effectLst/>
        </p:spPr>
        <p:txBody>
          <a:bodyPr>
            <a:noAutofit/>
          </a:bodyPr>
          <a:lstStyle/>
          <a:p>
            <a:r>
              <a:rPr lang="en-US" sz="3200" dirty="0">
                <a:ln w="3175">
                  <a:noFill/>
                </a:ln>
                <a:solidFill>
                  <a:schemeClr val="bg1"/>
                </a:solidFill>
                <a:latin typeface="Adobe Handwriting Frank" panose="03080402040302070206" pitchFamily="66" charset="0"/>
              </a:rPr>
              <a:t>Open House Saturday May 31</a:t>
            </a:r>
            <a:r>
              <a:rPr lang="en-US" sz="3200" baseline="30000" dirty="0">
                <a:ln w="3175">
                  <a:noFill/>
                </a:ln>
                <a:solidFill>
                  <a:schemeClr val="bg1"/>
                </a:solidFill>
                <a:latin typeface="Adobe Handwriting Frank" panose="03080402040302070206" pitchFamily="66" charset="0"/>
              </a:rPr>
              <a:t>st</a:t>
            </a:r>
            <a:r>
              <a:rPr lang="en-US" sz="3200" dirty="0">
                <a:ln w="3175">
                  <a:noFill/>
                </a:ln>
                <a:solidFill>
                  <a:schemeClr val="bg1"/>
                </a:solidFill>
                <a:latin typeface="Adobe Handwriting Frank" panose="03080402040302070206" pitchFamily="66" charset="0"/>
              </a:rPr>
              <a:t>  from 1-3pm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100787"/>
            <a:ext cx="7315200" cy="3851797"/>
          </a:xfrm>
          <a:effectLst/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Welcome to this beautifully maintained 2BR/2.5BA townhome in the highly desirable Summer Wood community!</a:t>
            </a:r>
          </a:p>
          <a:p>
            <a:pPr algn="l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Features: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Open-concept living/dining with laminate floors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Bright kitchen with stylish painted cabinets and a pantry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Dual en-suite bedrooms with walk-in closets &amp; linen storage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Fresh interior paint + upgraded lighting fixtures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Full front porch with pond/fountain views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Screened back porch with storage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Summer Wood offers lush landscaping and beautiful ponds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 community pools!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Minutes from Historic Downtown Summerville, I-26, Volvo and more.</a:t>
            </a:r>
          </a:p>
          <a:p>
            <a:pPr algn="l"/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en-US" sz="1400" i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Don’t miss your chance—schedule your tour today or stop by the open house!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14400" y="9011498"/>
            <a:ext cx="2951083" cy="104644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Libby Hearn</a:t>
            </a:r>
          </a:p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843-478-6652 </a:t>
            </a:r>
          </a:p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libbyhearnrealty@gmail.com</a:t>
            </a:r>
          </a:p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www.sweetcarolinarealty.com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3314" y="4267200"/>
            <a:ext cx="8229599" cy="784830"/>
          </a:xfrm>
          <a:prstGeom prst="rect">
            <a:avLst/>
          </a:prstGeom>
          <a:noFill/>
          <a:effectLst/>
        </p:spPr>
        <p:txBody>
          <a:bodyPr wrap="square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901 Elm Hall Circle</a:t>
            </a:r>
          </a:p>
          <a:p>
            <a:pPr algn="ctr"/>
            <a:r>
              <a:rPr lang="en-US" sz="1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Summer Wood | Summerville, SC 29483 | MLS# 25005224 | $247500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00BF40-1F1D-3B3C-1BD3-14E971A009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1094" y="2574652"/>
            <a:ext cx="2537553" cy="169254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EEB117-96D3-9D54-ECC1-DB149F5DB4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9158" y="609600"/>
            <a:ext cx="2537127" cy="169226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6" name="Picture 2" descr="Agent Photo">
            <a:extLst>
              <a:ext uri="{FF2B5EF4-FFF2-40B4-BE49-F238E27FC236}">
                <a16:creationId xmlns:a16="http://schemas.microsoft.com/office/drawing/2014/main" id="{82967ED3-6748-4CFC-765D-DE0342232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7" y="9001340"/>
            <a:ext cx="789399" cy="106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gent Logo">
            <a:extLst>
              <a:ext uri="{FF2B5EF4-FFF2-40B4-BE49-F238E27FC236}">
                <a16:creationId xmlns:a16="http://schemas.microsoft.com/office/drawing/2014/main" id="{F1407A72-4686-092F-6AF6-8984124C4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94" y="8998725"/>
            <a:ext cx="1884916" cy="50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89158" y="9488400"/>
            <a:ext cx="2527188" cy="57708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Sweet Carolina Realty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1810 Trolley Road, Suite B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Summerville, SC 29485</a:t>
            </a:r>
          </a:p>
        </p:txBody>
      </p:sp>
    </p:spTree>
    <p:extLst>
      <p:ext uri="{BB962C8B-B14F-4D97-AF65-F5344CB8AC3E}">
        <p14:creationId xmlns:p14="http://schemas.microsoft.com/office/powerpoint/2010/main" val="1649509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155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Adobe Handwriting Frank</vt:lpstr>
      <vt:lpstr>Arial</vt:lpstr>
      <vt:lpstr>Calibri</vt:lpstr>
      <vt:lpstr>Century Gothic</vt:lpstr>
      <vt:lpstr>Office Theme</vt:lpstr>
      <vt:lpstr>Open House Saturday May 31st  from 1-3pm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Purchase in Mt. Pleasant for under $200K</dc:title>
  <dc:creator>CVH360</dc:creator>
  <cp:lastModifiedBy>A. Thomas Price</cp:lastModifiedBy>
  <cp:revision>72</cp:revision>
  <dcterms:created xsi:type="dcterms:W3CDTF">2006-08-16T00:00:00Z</dcterms:created>
  <dcterms:modified xsi:type="dcterms:W3CDTF">2025-05-29T10:22:52Z</dcterms:modified>
</cp:coreProperties>
</file>