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8/19/2025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33799" y="2886"/>
            <a:ext cx="4401185" cy="984885"/>
          </a:xfrm>
          <a:prstGeom prst="rect">
            <a:avLst/>
          </a:prstGeom>
        </p:spPr>
        <p:txBody>
          <a:bodyPr wrap="square" lIns="0" tIns="0" rIns="0" bIns="0" anchor="ctr">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www.debbiecromer.com</a:t>
            </a:r>
          </a:p>
        </p:txBody>
      </p:sp>
      <p:sp>
        <p:nvSpPr>
          <p:cNvPr id="3" name="Subtitle 2"/>
          <p:cNvSpPr>
            <a:spLocks noGrp="1"/>
          </p:cNvSpPr>
          <p:nvPr>
            <p:ph type="subTitle" idx="1"/>
          </p:nvPr>
        </p:nvSpPr>
        <p:spPr>
          <a:xfrm>
            <a:off x="228599" y="5356546"/>
            <a:ext cx="7772401" cy="3282878"/>
          </a:xfrm>
        </p:spPr>
        <p:txBody>
          <a:bodyPr anchor="ctr">
            <a:noAutofit/>
          </a:bodyPr>
          <a:lstStyle/>
          <a:p>
            <a:r>
              <a:rPr lang="en-US" sz="1400" dirty="0">
                <a:solidFill>
                  <a:schemeClr val="tx1"/>
                </a:solidFill>
                <a:latin typeface="Century Gothic" panose="020B0502020202020204" pitchFamily="34" charset="0"/>
              </a:rPr>
              <a:t>This easy-living ground-floor condo has a great open layout and nice updates throughout. The bright sunroom is perfect for working from home or just relaxing, with pretty lagoon views and easy access to the community pool and walking trails. </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The floor plan flows from the foyer into the family room, sunroom, dining area, and kitchen. The kitchen has black appliances, a pantry, refinished cabinets, and ceramic tile flooring. Both bedrooms open to a private enclosed patio and have ceiling fans and closets. The owner's bedroom has its own bathroom. The wood-look vinyl plank flooring is great for busy lives. </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Don't miss your chance to make this inviting home yours—schedule your tour today!</a:t>
            </a:r>
          </a:p>
        </p:txBody>
      </p:sp>
      <p:sp>
        <p:nvSpPr>
          <p:cNvPr id="6" name="Rectangle 5"/>
          <p:cNvSpPr/>
          <p:nvPr/>
        </p:nvSpPr>
        <p:spPr>
          <a:xfrm>
            <a:off x="0" y="1066800"/>
            <a:ext cx="82296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1052901"/>
            <a:ext cx="82296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902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Greenmeadow</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 Drive</a:t>
            </a:r>
          </a:p>
          <a:p>
            <a:pPr algn="ctr"/>
            <a:r>
              <a:rPr lang="en-US" sz="1600" dirty="0" err="1">
                <a:solidFill>
                  <a:schemeClr val="bg1"/>
                </a:solidFill>
                <a:effectLst>
                  <a:outerShdw blurRad="38100" dist="38100" dir="2700000" algn="tl">
                    <a:srgbClr val="000000">
                      <a:alpha val="43137"/>
                    </a:srgbClr>
                  </a:outerShdw>
                </a:effectLst>
                <a:latin typeface="Century Gothic" panose="020B0502020202020204" pitchFamily="34" charset="0"/>
              </a:rPr>
              <a:t>Greenslake</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Condominiums | Goose Creek, SC 29445 | MLS# 25017074 | $156,500</a:t>
            </a:r>
          </a:p>
        </p:txBody>
      </p:sp>
      <p:sp>
        <p:nvSpPr>
          <p:cNvPr id="13" name="Rectangle 12"/>
          <p:cNvSpPr/>
          <p:nvPr/>
        </p:nvSpPr>
        <p:spPr>
          <a:xfrm>
            <a:off x="1111509" y="202941"/>
            <a:ext cx="5043367" cy="584775"/>
          </a:xfrm>
          <a:prstGeom prst="rect">
            <a:avLst/>
          </a:prstGeom>
        </p:spPr>
        <p:txBody>
          <a:bodyPr wrap="square">
            <a:spAutoFit/>
          </a:bodyPr>
          <a:lstStyle/>
          <a:p>
            <a:r>
              <a:rPr lang="en-US" sz="3200" dirty="0">
                <a:solidFill>
                  <a:srgbClr val="C00000"/>
                </a:solidFill>
                <a:latin typeface="Gabriola" panose="04040605051002020D02" pitchFamily="82" charset="0"/>
                <a:ea typeface="Adobe Fan Heiti Std B" panose="020B0700000000000000" pitchFamily="34" charset="-128"/>
              </a:rPr>
              <a:t>Just Reduced + 2.5% BA Offered!</a:t>
            </a:r>
          </a:p>
        </p:txBody>
      </p:sp>
      <p:pic>
        <p:nvPicPr>
          <p:cNvPr id="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49179" y="92626"/>
            <a:ext cx="929022" cy="1122764"/>
          </a:xfrm>
          <a:prstGeom prst="rect">
            <a:avLst/>
          </a:prstGeom>
          <a:noFill/>
          <a:ln w="28575">
            <a:solidFill>
              <a:schemeClr val="bg2">
                <a:lumMod val="90000"/>
              </a:schemeClr>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1829359" y="4327019"/>
            <a:ext cx="1371600" cy="914400"/>
          </a:xfrm>
          <a:prstGeom prst="rect">
            <a:avLst/>
          </a:prstGeom>
          <a:ln>
            <a:noFill/>
          </a:ln>
          <a:effectLst/>
        </p:spPr>
      </p:pic>
      <p:pic>
        <p:nvPicPr>
          <p:cNvPr id="23" name="Picture 22"/>
          <p:cNvPicPr>
            <a:picLocks/>
          </p:cNvPicPr>
          <p:nvPr/>
        </p:nvPicPr>
        <p:blipFill>
          <a:blip r:embed="rId4" cstate="print">
            <a:extLst>
              <a:ext uri="{28A0092B-C50C-407E-A947-70E740481C1C}">
                <a14:useLocalDpi xmlns:a14="http://schemas.microsoft.com/office/drawing/2010/main" val="0"/>
              </a:ext>
            </a:extLst>
          </a:blip>
          <a:srcRect/>
          <a:stretch/>
        </p:blipFill>
        <p:spPr>
          <a:xfrm>
            <a:off x="5030877" y="4327019"/>
            <a:ext cx="1371600" cy="914400"/>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228600" y="8754551"/>
            <a:ext cx="1371600" cy="914400"/>
          </a:xfrm>
          <a:prstGeom prst="rect">
            <a:avLst/>
          </a:prstGeom>
          <a:ln>
            <a:noFill/>
          </a:ln>
          <a:effectLst/>
        </p:spPr>
      </p:pic>
      <p:pic>
        <p:nvPicPr>
          <p:cNvPr id="32" name="Picture 31"/>
          <p:cNvPicPr>
            <a:picLocks/>
          </p:cNvPicPr>
          <p:nvPr/>
        </p:nvPicPr>
        <p:blipFill>
          <a:blip r:embed="rId6" cstate="print">
            <a:extLst>
              <a:ext uri="{28A0092B-C50C-407E-A947-70E740481C1C}">
                <a14:useLocalDpi xmlns:a14="http://schemas.microsoft.com/office/drawing/2010/main" val="0"/>
              </a:ext>
            </a:extLst>
          </a:blip>
          <a:srcRect/>
          <a:stretch/>
        </p:blipFill>
        <p:spPr>
          <a:xfrm>
            <a:off x="6631634" y="4327019"/>
            <a:ext cx="1371600"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28600" y="4327019"/>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030876" y="8754551"/>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430118" y="4327495"/>
            <a:ext cx="1371600" cy="913448"/>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3430117" y="8754551"/>
            <a:ext cx="1371600"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829358" y="8754551"/>
            <a:ext cx="1371600"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8408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103 | Mount Pleasant, SC 29466</a:t>
            </a: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13" cstate="print">
            <a:extLst>
              <a:ext uri="{28A0092B-C50C-407E-A947-70E740481C1C}">
                <a14:useLocalDpi xmlns:a14="http://schemas.microsoft.com/office/drawing/2010/main" val="0"/>
              </a:ext>
            </a:extLst>
          </a:blip>
          <a:srcRect l="78" r="78"/>
          <a:stretch/>
        </p:blipFill>
        <p:spPr>
          <a:xfrm>
            <a:off x="228600" y="1769679"/>
            <a:ext cx="3657600" cy="2442213"/>
          </a:xfrm>
          <a:prstGeom prst="rect">
            <a:avLst/>
          </a:prstGeom>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4" cstate="print">
            <a:extLst>
              <a:ext uri="{28A0092B-C50C-407E-A947-70E740481C1C}">
                <a14:useLocalDpi xmlns:a14="http://schemas.microsoft.com/office/drawing/2010/main" val="0"/>
              </a:ext>
            </a:extLst>
          </a:blip>
          <a:srcRect l="78" r="78"/>
          <a:stretch/>
        </p:blipFill>
        <p:spPr>
          <a:xfrm>
            <a:off x="4345633" y="1769679"/>
            <a:ext cx="3657601" cy="2442213"/>
          </a:xfrm>
          <a:prstGeom prst="rect">
            <a:avLst/>
          </a:prstGeom>
        </p:spPr>
      </p:pic>
      <p:pic>
        <p:nvPicPr>
          <p:cNvPr id="2" name="Picture 1">
            <a:extLst>
              <a:ext uri="{FF2B5EF4-FFF2-40B4-BE49-F238E27FC236}">
                <a16:creationId xmlns:a16="http://schemas.microsoft.com/office/drawing/2014/main" id="{8779C34C-F76B-B529-9EB8-B13AD46530A0}"/>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6632348" y="8755027"/>
            <a:ext cx="1370172" cy="913448"/>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196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2025-08-20T02:32:49Z</dcterms:modified>
</cp:coreProperties>
</file>