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2220" y="60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microsoft.com/office/2007/relationships/hdphoto" Target="../media/hdphoto2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10.png"/><Relationship Id="rId5" Type="http://schemas.openxmlformats.org/officeDocument/2006/relationships/image" Target="../media/image5.jpg"/><Relationship Id="rId15" Type="http://schemas.openxmlformats.org/officeDocument/2006/relationships/image" Target="../media/image13.jpg"/><Relationship Id="rId10" Type="http://schemas.openxmlformats.org/officeDocument/2006/relationships/image" Target="../media/image9.jpg"/><Relationship Id="rId4" Type="http://schemas.openxmlformats.org/officeDocument/2006/relationships/image" Target="../media/image4.png"/><Relationship Id="rId9" Type="http://schemas.microsoft.com/office/2007/relationships/hdphoto" Target="../media/hdphoto1.wdp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" y="15240"/>
            <a:ext cx="7752080" cy="837744"/>
          </a:xfrm>
        </p:spPr>
        <p:txBody>
          <a:bodyPr>
            <a:noAutofit/>
          </a:bodyPr>
          <a:lstStyle/>
          <a:p>
            <a:r>
              <a:rPr lang="en-US" sz="28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schemeClr val="bg1"/>
                  </a:outerShdw>
                </a:effectLst>
                <a:latin typeface="Goudy Old Style" panose="02020502050305020303" pitchFamily="18" charset="0"/>
              </a:rPr>
              <a:t>APPROVED SHORT </a:t>
            </a:r>
            <a:r>
              <a:rPr lang="en-US" sz="28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schemeClr val="bg1"/>
                  </a:outerShdw>
                </a:effectLst>
                <a:latin typeface="Goudy Old Style" panose="02020502050305020303" pitchFamily="18" charset="0"/>
              </a:rPr>
              <a:t>SALE</a:t>
            </a:r>
            <a:br>
              <a:rPr lang="en-US" sz="28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schemeClr val="bg1"/>
                  </a:outerShdw>
                </a:effectLst>
                <a:latin typeface="Goudy Old Style" panose="02020502050305020303" pitchFamily="18" charset="0"/>
              </a:rPr>
            </a:br>
            <a:r>
              <a:rPr lang="en-US" sz="24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schemeClr val="bg1"/>
                  </a:outerShdw>
                </a:effectLst>
                <a:latin typeface="Goudy Old Style" panose="02020502050305020303" pitchFamily="18" charset="0"/>
              </a:rPr>
              <a:t>Ready </a:t>
            </a:r>
            <a:r>
              <a:rPr lang="en-US" sz="24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schemeClr val="bg1"/>
                  </a:outerShdw>
                </a:effectLst>
                <a:latin typeface="Goudy Old Style" panose="02020502050305020303" pitchFamily="18" charset="0"/>
              </a:rPr>
              <a:t>to close in 30 DAYS!!!</a:t>
            </a:r>
            <a:endParaRPr lang="en-US" sz="2800" b="1" i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5400000" algn="t" rotWithShape="0">
                  <a:schemeClr val="bg1"/>
                </a:outerShdw>
              </a:effectLst>
              <a:latin typeface="Goudy Old Style" panose="020205020503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763" y="5064805"/>
            <a:ext cx="7772400" cy="2646147"/>
          </a:xfrm>
        </p:spPr>
        <p:txBody>
          <a:bodyPr numCol="2" anchor="t">
            <a:noAutofit/>
          </a:bodyPr>
          <a:lstStyle/>
          <a:p>
            <a:pPr marL="342900" indent="-342900" algn="l">
              <a:buAutoNum type="arabicPeriod"/>
            </a:pP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  <a:latin typeface="Goudy Old Style" panose="02020502050305020303" pitchFamily="18" charset="0"/>
              </a:rPr>
              <a:t>Motivated 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  <a:latin typeface="Goudy Old Style" panose="02020502050305020303" pitchFamily="18" charset="0"/>
              </a:rPr>
              <a:t>seller. </a:t>
            </a:r>
          </a:p>
          <a:p>
            <a:pPr marL="342900" indent="-342900" algn="l">
              <a:buAutoNum type="arabicPeriod"/>
            </a:pP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  <a:latin typeface="Goudy Old Style" panose="02020502050305020303" pitchFamily="18" charset="0"/>
              </a:rPr>
              <a:t>Move 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  <a:latin typeface="Goudy Old Style" panose="02020502050305020303" pitchFamily="18" charset="0"/>
              </a:rPr>
              <a:t>in ready. </a:t>
            </a:r>
            <a:endParaRPr lang="en-US" sz="1600" dirty="0" smtClean="0">
              <a:solidFill>
                <a:schemeClr val="tx2">
                  <a:lumMod val="10000"/>
                </a:schemeClr>
              </a:solidFill>
              <a:latin typeface="Goudy Old Style" panose="02020502050305020303" pitchFamily="18" charset="0"/>
            </a:endParaRPr>
          </a:p>
          <a:p>
            <a:pPr marL="342900" indent="-342900" algn="l">
              <a:buAutoNum type="arabicPeriod"/>
            </a:pP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  <a:latin typeface="Goudy Old Style" panose="02020502050305020303" pitchFamily="18" charset="0"/>
              </a:rPr>
              <a:t>Already 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  <a:latin typeface="Goudy Old Style" panose="02020502050305020303" pitchFamily="18" charset="0"/>
              </a:rPr>
              <a:t>upgraded with black appliances and hardwood floors. </a:t>
            </a:r>
            <a:endParaRPr lang="en-US" sz="1600" dirty="0" smtClean="0">
              <a:solidFill>
                <a:schemeClr val="tx2">
                  <a:lumMod val="10000"/>
                </a:schemeClr>
              </a:solidFill>
              <a:latin typeface="Goudy Old Style" panose="02020502050305020303" pitchFamily="18" charset="0"/>
            </a:endParaRPr>
          </a:p>
          <a:p>
            <a:pPr marL="342900" indent="-342900" algn="l">
              <a:buAutoNum type="arabicPeriod"/>
            </a:pP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  <a:latin typeface="Goudy Old Style" panose="02020502050305020303" pitchFamily="18" charset="0"/>
              </a:rPr>
              <a:t>Very 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  <a:latin typeface="Goudy Old Style" panose="02020502050305020303" pitchFamily="18" charset="0"/>
              </a:rPr>
              <a:t>open floor plan with high ceilings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  <a:latin typeface="Goudy Old Style" panose="02020502050305020303" pitchFamily="18" charset="0"/>
              </a:rPr>
              <a:t>.</a:t>
            </a:r>
          </a:p>
          <a:p>
            <a:pPr marL="342900" indent="-342900" algn="l">
              <a:buAutoNum type="arabicPeriod"/>
            </a:pP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  <a:latin typeface="Goudy Old Style" panose="02020502050305020303" pitchFamily="18" charset="0"/>
              </a:rPr>
              <a:t>Master 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  <a:latin typeface="Goudy Old Style" panose="02020502050305020303" pitchFamily="18" charset="0"/>
              </a:rPr>
              <a:t>downstairs with a full bathroom and walk in closet. </a:t>
            </a:r>
            <a:endParaRPr lang="en-US" sz="1600" dirty="0" smtClean="0">
              <a:solidFill>
                <a:schemeClr val="tx2">
                  <a:lumMod val="10000"/>
                </a:schemeClr>
              </a:solidFill>
              <a:latin typeface="Goudy Old Style" panose="02020502050305020303" pitchFamily="18" charset="0"/>
            </a:endParaRPr>
          </a:p>
          <a:p>
            <a:pPr marL="342900" indent="-342900" algn="l">
              <a:buAutoNum type="arabicPeriod"/>
            </a:pP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  <a:latin typeface="Goudy Old Style" panose="02020502050305020303" pitchFamily="18" charset="0"/>
              </a:rPr>
              <a:t>A 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  <a:latin typeface="Goudy Old Style" panose="02020502050305020303" pitchFamily="18" charset="0"/>
              </a:rPr>
              <a:t>powder room for guest downstairs so they do not have to use the master bathroom. </a:t>
            </a:r>
            <a:endParaRPr lang="en-US" sz="1600" dirty="0" smtClean="0">
              <a:solidFill>
                <a:schemeClr val="tx2">
                  <a:lumMod val="10000"/>
                </a:schemeClr>
              </a:solidFill>
              <a:latin typeface="Goudy Old Style" panose="02020502050305020303" pitchFamily="18" charset="0"/>
            </a:endParaRPr>
          </a:p>
          <a:p>
            <a:pPr marL="342900" indent="-342900" algn="l">
              <a:buAutoNum type="arabicPeriod"/>
            </a:pP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  <a:latin typeface="Goudy Old Style" panose="02020502050305020303" pitchFamily="18" charset="0"/>
              </a:rPr>
              <a:t>2 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  <a:latin typeface="Goudy Old Style" panose="02020502050305020303" pitchFamily="18" charset="0"/>
              </a:rPr>
              <a:t>bedrooms upstairs with a full bathroom and a loft to make an office, playroom or a sitting room, whatever you prefer. </a:t>
            </a:r>
            <a:endParaRPr lang="en-US" sz="1600" dirty="0" smtClean="0">
              <a:solidFill>
                <a:schemeClr val="tx2">
                  <a:lumMod val="10000"/>
                </a:schemeClr>
              </a:solidFill>
              <a:latin typeface="Goudy Old Style" panose="02020502050305020303" pitchFamily="18" charset="0"/>
            </a:endParaRPr>
          </a:p>
          <a:p>
            <a:pPr marL="342900" indent="-342900" algn="l">
              <a:buAutoNum type="arabicPeriod"/>
            </a:pP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  <a:latin typeface="Goudy Old Style" panose="02020502050305020303" pitchFamily="18" charset="0"/>
              </a:rPr>
              <a:t>Private 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  <a:latin typeface="Goudy Old Style" panose="02020502050305020303" pitchFamily="18" charset="0"/>
              </a:rPr>
              <a:t>quaint back yard. </a:t>
            </a:r>
            <a:endParaRPr lang="en-US" sz="1600" dirty="0" smtClean="0">
              <a:solidFill>
                <a:schemeClr val="tx2">
                  <a:lumMod val="10000"/>
                </a:schemeClr>
              </a:solidFill>
              <a:latin typeface="Goudy Old Style" panose="02020502050305020303" pitchFamily="18" charset="0"/>
            </a:endParaRPr>
          </a:p>
          <a:p>
            <a:pPr marL="342900" indent="-342900" algn="l">
              <a:buAutoNum type="arabicPeriod"/>
            </a:pP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  <a:latin typeface="Goudy Old Style" panose="02020502050305020303" pitchFamily="18" charset="0"/>
              </a:rPr>
              <a:t>2 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  <a:latin typeface="Goudy Old Style" panose="02020502050305020303" pitchFamily="18" charset="0"/>
              </a:rPr>
              <a:t>Car garage with opener. Priced to sell. </a:t>
            </a:r>
            <a:endParaRPr lang="en-US" sz="1600" dirty="0" smtClean="0">
              <a:solidFill>
                <a:schemeClr val="tx2">
                  <a:lumMod val="10000"/>
                </a:schemeClr>
              </a:solidFill>
              <a:latin typeface="Goudy Old Style" panose="02020502050305020303" pitchFamily="18" charset="0"/>
            </a:endParaRPr>
          </a:p>
          <a:p>
            <a:pPr marL="342900" indent="-342900" algn="l">
              <a:buAutoNum type="arabicPeriod"/>
            </a:pP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  <a:latin typeface="Goudy Old Style" panose="02020502050305020303" pitchFamily="18" charset="0"/>
              </a:rPr>
              <a:t>Don't 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  <a:latin typeface="Goudy Old Style" panose="02020502050305020303" pitchFamily="18" charset="0"/>
              </a:rPr>
              <a:t>miss this opportunity. Its not going to wait for you.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4763" y="3833307"/>
            <a:ext cx="7772400" cy="738664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9053 Maple Grove Drive</a:t>
            </a:r>
            <a:endParaRPr lang="en-US" sz="1400" b="1" dirty="0" smtClean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anose="02020502050305020303" pitchFamily="18" charset="0"/>
            </a:endParaRPr>
          </a:p>
          <a:p>
            <a:pPr algn="ctr"/>
            <a:r>
              <a:rPr lang="en-US" sz="180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Wescott Plantation | Summerville | MLS# 1422647 | $149,000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-4763" y="9063335"/>
            <a:ext cx="7772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Carmilla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 Brown, REALTOR</a:t>
            </a:r>
            <a:endParaRPr lang="en-US" sz="1400" b="1" dirty="0">
              <a:solidFill>
                <a:schemeClr val="tx2">
                  <a:lumMod val="10000"/>
                </a:schemeClr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it-IT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Mobile - (843) 926-2007</a:t>
            </a:r>
          </a:p>
          <a:p>
            <a:pPr algn="ctr"/>
            <a:r>
              <a:rPr lang="it-IT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crbrownrealestate@gmail.com</a:t>
            </a:r>
          </a:p>
          <a:p>
            <a:pPr algn="ctr"/>
            <a:r>
              <a:rPr lang="it-IT" sz="1200" smtClean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www.yourcharlestonnewhome.com</a:t>
            </a:r>
            <a:endParaRPr lang="en-US" sz="1000" dirty="0" smtClean="0">
              <a:solidFill>
                <a:schemeClr val="tx2">
                  <a:lumMod val="1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1277" y="9090500"/>
            <a:ext cx="654646" cy="86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18063" y="8991600"/>
            <a:ext cx="1786937" cy="928300"/>
            <a:chOff x="50188" y="8991600"/>
            <a:chExt cx="1786937" cy="928300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188" y="8991600"/>
              <a:ext cx="1786937" cy="381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05457" y="9412069"/>
              <a:ext cx="1676399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2">
                      <a:lumMod val="10000"/>
                    </a:schemeClr>
                  </a:solidFill>
                  <a:latin typeface="Baskerville Old Face" panose="02020602080505020303" pitchFamily="18" charset="0"/>
                </a:rPr>
                <a:t>Keller Williams Realty </a:t>
              </a:r>
              <a:r>
                <a:rPr lang="en-US" sz="900" dirty="0" smtClean="0">
                  <a:solidFill>
                    <a:schemeClr val="tx2">
                      <a:lumMod val="10000"/>
                    </a:schemeClr>
                  </a:solidFill>
                  <a:latin typeface="Baskerville Old Face" panose="02020602080505020303" pitchFamily="18" charset="0"/>
                </a:rPr>
                <a:t>496 </a:t>
              </a:r>
              <a:r>
                <a:rPr lang="en-US" sz="900" dirty="0" err="1">
                  <a:solidFill>
                    <a:schemeClr val="tx2">
                      <a:lumMod val="10000"/>
                    </a:schemeClr>
                  </a:solidFill>
                  <a:latin typeface="Baskerville Old Face" panose="02020602080505020303" pitchFamily="18" charset="0"/>
                </a:rPr>
                <a:t>Bramson</a:t>
              </a:r>
              <a:r>
                <a:rPr lang="en-US" sz="900" dirty="0">
                  <a:solidFill>
                    <a:schemeClr val="tx2">
                      <a:lumMod val="10000"/>
                    </a:schemeClr>
                  </a:solidFill>
                  <a:latin typeface="Baskerville Old Face" panose="02020602080505020303" pitchFamily="18" charset="0"/>
                </a:rPr>
                <a:t> Ct </a:t>
              </a:r>
              <a:r>
                <a:rPr lang="en-US" sz="900" dirty="0" err="1">
                  <a:solidFill>
                    <a:schemeClr val="tx2">
                      <a:lumMod val="10000"/>
                    </a:schemeClr>
                  </a:solidFill>
                  <a:latin typeface="Baskerville Old Face" panose="02020602080505020303" pitchFamily="18" charset="0"/>
                </a:rPr>
                <a:t>Ste</a:t>
              </a:r>
              <a:r>
                <a:rPr lang="en-US" sz="900" dirty="0">
                  <a:solidFill>
                    <a:schemeClr val="tx2">
                      <a:lumMod val="10000"/>
                    </a:schemeClr>
                  </a:solidFill>
                  <a:latin typeface="Baskerville Old Face" panose="02020602080505020303" pitchFamily="18" charset="0"/>
                </a:rPr>
                <a:t> 200</a:t>
              </a:r>
            </a:p>
            <a:p>
              <a:pPr algn="ctr"/>
              <a:r>
                <a:rPr lang="en-US" sz="900" dirty="0">
                  <a:solidFill>
                    <a:schemeClr val="tx2">
                      <a:lumMod val="10000"/>
                    </a:schemeClr>
                  </a:solidFill>
                  <a:latin typeface="Baskerville Old Face" panose="02020602080505020303" pitchFamily="18" charset="0"/>
                </a:rPr>
                <a:t>Mt. Pleasant, SC 29464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522" y="1019150"/>
            <a:ext cx="3649356" cy="273701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19151"/>
            <a:ext cx="1528030" cy="114602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171" y="1019151"/>
            <a:ext cx="1528029" cy="114602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607804"/>
            <a:ext cx="1528029" cy="114602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171" y="2607804"/>
            <a:ext cx="1528029" cy="114602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788091"/>
            <a:ext cx="1528029" cy="114602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857" y="7788091"/>
            <a:ext cx="1528029" cy="114602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514" y="7788091"/>
            <a:ext cx="1528029" cy="114602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171" y="7788091"/>
            <a:ext cx="1528029" cy="114602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50188" y="4649111"/>
            <a:ext cx="76460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i="1" u="sng" dirty="0">
                <a:solidFill>
                  <a:schemeClr val="tx2">
                    <a:lumMod val="10000"/>
                  </a:schemeClr>
                </a:solidFill>
                <a:latin typeface="Goudy Old Style" panose="02020502050305020303" pitchFamily="18" charset="0"/>
              </a:rPr>
              <a:t>I can give you 10 Reasons why you should buy this home!!! </a:t>
            </a:r>
          </a:p>
        </p:txBody>
      </p:sp>
    </p:spTree>
    <p:extLst>
      <p:ext uri="{BB962C8B-B14F-4D97-AF65-F5344CB8AC3E}">
        <p14:creationId xmlns:p14="http://schemas.microsoft.com/office/powerpoint/2010/main" val="164950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162</Words>
  <Application>Microsoft Office PowerPoint</Application>
  <PresentationFormat>Custom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Baskerville Old Face</vt:lpstr>
      <vt:lpstr>Calibri</vt:lpstr>
      <vt:lpstr>Goudy Old Style</vt:lpstr>
      <vt:lpstr>Office Theme</vt:lpstr>
      <vt:lpstr>APPROVED SHORT SALE Ready to close in 30 DAYS!!!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Purchase in Mt. Pleasant for under $200K</dc:title>
  <dc:creator>CVH360</dc:creator>
  <cp:lastModifiedBy>A. Thomas</cp:lastModifiedBy>
  <cp:revision>24</cp:revision>
  <dcterms:created xsi:type="dcterms:W3CDTF">2006-08-16T00:00:00Z</dcterms:created>
  <dcterms:modified xsi:type="dcterms:W3CDTF">2015-07-14T16:57:17Z</dcterms:modified>
</cp:coreProperties>
</file>