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5135" y="1676400"/>
            <a:ext cx="5082131" cy="3811598"/>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0" y="4573598"/>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36921"/>
            <a:ext cx="7772400" cy="2241466"/>
          </a:xfrm>
        </p:spPr>
        <p:txBody>
          <a:bodyPr anchor="ctr">
            <a:noAutofit/>
          </a:bodyPr>
          <a:lstStyle/>
          <a:p>
            <a:r>
              <a:rPr lang="en-US" sz="1400" dirty="0">
                <a:latin typeface="Century Gothic" panose="020B0502020202020204" pitchFamily="34" charset="0"/>
              </a:rPr>
              <a:t>Country island living at its best at this quiet and peaceful home. This is a double wide on a corner lot with a nice front porch for rocking and a large deck on the back for family cookouts and parties. This home is on a .92 acre of land and has a fenced backyard with a 6 foot privacy fence. There are two buildings in the back - a pump house and a building for storage of lawn equipment. The front yard has lovely mature live oaks creating a shady oasis. It is 3 miles from beach and minutes to nearby boat landings. This could be your home or maybe your weekend retreat. You are only minutes from jumping the waves or lounging in your beach chair with your toes pointing to the water. Come check this out as this will not stay on the market long. Property near the beach goes quickly.</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908 Highway 174 | Edisto Island, SC 29438 | MLS# 17030133 | $145,000</a:t>
            </a:r>
          </a:p>
        </p:txBody>
      </p:sp>
      <p:sp>
        <p:nvSpPr>
          <p:cNvPr id="13" name="Rectangle 12"/>
          <p:cNvSpPr/>
          <p:nvPr/>
        </p:nvSpPr>
        <p:spPr>
          <a:xfrm>
            <a:off x="971042" y="60098"/>
            <a:ext cx="5183834" cy="892552"/>
          </a:xfrm>
          <a:prstGeom prst="rect">
            <a:avLst/>
          </a:prstGeom>
        </p:spPr>
        <p:txBody>
          <a:bodyPr wrap="square">
            <a:spAutoFit/>
          </a:bodyPr>
          <a:lstStyle/>
          <a:p>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Open House</a:t>
            </a:r>
          </a:p>
          <a:p>
            <a:r>
              <a:rPr lang="en-US" sz="1800" dirty="0">
                <a:solidFill>
                  <a:srgbClr val="C00000"/>
                </a:solidFill>
                <a:effectLst>
                  <a:outerShdw blurRad="38100" dist="38100" dir="2700000" algn="tl">
                    <a:srgbClr val="000000">
                      <a:alpha val="43137"/>
                    </a:srgbClr>
                  </a:outerShdw>
                </a:effectLst>
                <a:latin typeface="Century Gothic" panose="020B0502020202020204" pitchFamily="34" charset="0"/>
              </a:rPr>
              <a:t>Sunday, March 25</a:t>
            </a:r>
            <a:r>
              <a:rPr lang="en-US" sz="1800" baseline="30000" dirty="0">
                <a:solidFill>
                  <a:srgbClr val="C00000"/>
                </a:solidFill>
                <a:effectLst>
                  <a:outerShdw blurRad="38100" dist="38100" dir="2700000" algn="tl">
                    <a:srgbClr val="000000">
                      <a:alpha val="43137"/>
                    </a:srgbClr>
                  </a:outerShdw>
                </a:effectLst>
                <a:latin typeface="Century Gothic" panose="020B0502020202020204" pitchFamily="34" charset="0"/>
              </a:rPr>
              <a:t>th</a:t>
            </a:r>
            <a:r>
              <a:rPr lang="en-US" sz="1800" dirty="0">
                <a:solidFill>
                  <a:srgbClr val="C00000"/>
                </a:solidFill>
                <a:effectLst>
                  <a:outerShdw blurRad="38100" dist="38100" dir="2700000" algn="tl">
                    <a:srgbClr val="000000">
                      <a:alpha val="43137"/>
                    </a:srgbClr>
                  </a:outerShdw>
                </a:effectLst>
                <a:latin typeface="Century Gothic" panose="020B0502020202020204" pitchFamily="34" charset="0"/>
              </a:rPr>
              <a:t>  12-4pm</a:t>
            </a:r>
            <a:endParaRPr lang="en-US" sz="1200" dirty="0">
              <a:solidFill>
                <a:srgbClr val="C00000"/>
              </a:solidFill>
              <a:latin typeface="Century Gothic" panose="020B0502020202020204" pitchFamily="34"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6149" y="8154587"/>
            <a:ext cx="975360" cy="73152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11879" y="8154587"/>
            <a:ext cx="548640" cy="73152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60890" y="8154587"/>
            <a:ext cx="975361" cy="73152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74014" y="8154587"/>
            <a:ext cx="975360" cy="73152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923024" y="8154587"/>
            <a:ext cx="975360" cy="7315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311063" y="5105401"/>
            <a:ext cx="548639" cy="73151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398519" y="5105400"/>
            <a:ext cx="975360" cy="73152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912696" y="5105400"/>
            <a:ext cx="548640"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00153" y="5105400"/>
            <a:ext cx="548640"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087611" y="5105400"/>
            <a:ext cx="548640" cy="7315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6149" y="5105400"/>
            <a:ext cx="548640" cy="731520"/>
          </a:xfrm>
          <a:prstGeom prst="rect">
            <a:avLst/>
          </a:prstGeom>
          <a:ln>
            <a:noFill/>
          </a:ln>
          <a:effectLst>
            <a:outerShdw blurRad="190500" algn="tl" rotWithShape="0">
              <a:srgbClr val="000000">
                <a:alpha val="70000"/>
              </a:srgbClr>
            </a:outerShdw>
          </a:effectLst>
        </p:spPr>
      </p:pic>
      <p:sp>
        <p:nvSpPr>
          <p:cNvPr id="18" name="Rectangle 17"/>
          <p:cNvSpPr/>
          <p:nvPr/>
        </p:nvSpPr>
        <p:spPr>
          <a:xfrm rot="19609764">
            <a:off x="7684315" y="2290130"/>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34" name="Picture 33">
            <a:extLst>
              <a:ext uri="{FF2B5EF4-FFF2-40B4-BE49-F238E27FC236}">
                <a16:creationId xmlns:a16="http://schemas.microsoft.com/office/drawing/2014/main" id="{22B73E9F-D68C-45AE-99E3-3BBD12094132}"/>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223606" y="5105399"/>
            <a:ext cx="548640" cy="7315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224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2018-03-20T14:36:26Z</dcterms:modified>
</cp:coreProperties>
</file>