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0292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ubtitle 2"/>
          <p:cNvSpPr>
            <a:spLocks noGrp="1"/>
          </p:cNvSpPr>
          <p:nvPr>
            <p:ph type="subTitle" idx="1"/>
          </p:nvPr>
        </p:nvSpPr>
        <p:spPr>
          <a:xfrm>
            <a:off x="0" y="4986329"/>
            <a:ext cx="5240020" cy="3809232"/>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An immaculate 2 bedroom, 2 bath duplex in the beautiful over 55 gated community of The Elms of Charleston is ready for a new owner. As you enter, notice the hardwood in the foyer. The eat-in kitchen is bright and sunny with recessed lighting and plenty of cabinet and counter space as well as an island. The oven and microwave are built-in for added convenience. The family/dining area is large enough to hold many a family gathering. Off the family room is a large screened-in porch. There are two spacious bedrooms that round out this pretty home. This home is bright and cheerful: large enough to entertain family and friends but small enough to be manageable and comfortable. HOA fees include care of lawns, annual power washing and painting of exterior trim. There are many activities available. The club house has been renovated and boasts of gathering rooms, exercise areas, and lockers rooms. A swimming pool and tennis courts are available too.</a:t>
            </a:r>
          </a:p>
          <a:p>
            <a:r>
              <a:rPr lang="en-US" sz="1400" dirty="0">
                <a:solidFill>
                  <a:schemeClr val="tx1"/>
                </a:solidFill>
                <a:latin typeface="Georgia" panose="02040502050405020303" pitchFamily="18" charset="0"/>
                <a:cs typeface="Microsoft Sans Serif" panose="020B0604020202020204" pitchFamily="34" charset="0"/>
              </a:rPr>
              <a:t>CMGCharleston.com is the website address.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0" y="539114"/>
            <a:ext cx="3655185" cy="274138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11" name="Group 10"/>
          <p:cNvGrpSpPr/>
          <p:nvPr/>
        </p:nvGrpSpPr>
        <p:grpSpPr>
          <a:xfrm>
            <a:off x="152400" y="3493193"/>
            <a:ext cx="7495794" cy="1299210"/>
            <a:chOff x="152400" y="3425190"/>
            <a:chExt cx="7495794" cy="1299210"/>
          </a:xfrm>
        </p:grpSpPr>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01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878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15914"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pic>
        <p:nvPicPr>
          <p:cNvPr id="1029"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8214" y="5005920"/>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68214" y="7004422"/>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9012156"/>
            <a:ext cx="2764028"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Liz &amp; Bob Simonds</a:t>
            </a:r>
          </a:p>
          <a:p>
            <a:pPr algn="ctr"/>
            <a:r>
              <a:rPr lang="en-US" sz="1200" dirty="0">
                <a:latin typeface="Georgia" panose="02040502050405020303" pitchFamily="18" charset="0"/>
                <a:cs typeface="Microsoft Sans Serif" panose="020B0604020202020204" pitchFamily="34" charset="0"/>
              </a:rPr>
              <a:t>843-261-7138 O | 843-437-9696 M</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lizandbob@agentownedrealty.com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141 A N. Main St | Summerville, SC 29483</a:t>
            </a:r>
          </a:p>
        </p:txBody>
      </p:sp>
      <p:sp>
        <p:nvSpPr>
          <p:cNvPr id="10" name="Down Ribbon 9"/>
          <p:cNvSpPr/>
          <p:nvPr/>
        </p:nvSpPr>
        <p:spPr>
          <a:xfrm>
            <a:off x="3914394" y="70486"/>
            <a:ext cx="3733800" cy="6915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3200" b="1" i="1" dirty="0">
                <a:solidFill>
                  <a:schemeClr val="tx1"/>
                </a:solidFill>
                <a:latin typeface="Gabriola" panose="04040605051002020D02" pitchFamily="82" charset="0"/>
              </a:rPr>
              <a:t>Priced to Sell!</a:t>
            </a:r>
          </a:p>
        </p:txBody>
      </p:sp>
      <p:sp>
        <p:nvSpPr>
          <p:cNvPr id="2" name="Title 1"/>
          <p:cNvSpPr>
            <a:spLocks noGrp="1"/>
          </p:cNvSpPr>
          <p:nvPr>
            <p:ph type="ctrTitle"/>
          </p:nvPr>
        </p:nvSpPr>
        <p:spPr>
          <a:xfrm>
            <a:off x="3914394" y="781591"/>
            <a:ext cx="3733800" cy="2495007"/>
          </a:xfrm>
        </p:spPr>
        <p:txBody>
          <a:bodyPr>
            <a:noAutofit/>
          </a:bodyPr>
          <a:lstStyle/>
          <a:p>
            <a:r>
              <a:rPr lang="en-US" sz="2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9091 </a:t>
            </a:r>
            <a:r>
              <a:rPr lang="en-US" sz="2800" b="1"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Delancey</a:t>
            </a:r>
            <a:r>
              <a:rPr lang="en-US" sz="2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Cir</a:t>
            </a:r>
            <a:br>
              <a:rPr lang="en-US" sz="2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Elms of Charleston</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North Charleston, SC 29406</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17006374</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$180,000</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rPr>
              <a:t>1,370 </a:t>
            </a:r>
            <a:r>
              <a:rPr lang="en-US" sz="1400" dirty="0" err="1">
                <a:latin typeface="Georgia" panose="02040502050405020303" pitchFamily="18" charset="0"/>
                <a:cs typeface="Microsoft Sans Serif" panose="020B0604020202020204" pitchFamily="34" charset="0"/>
              </a:rPr>
              <a:t>Sq</a:t>
            </a:r>
            <a:r>
              <a:rPr lang="en-US" sz="1400" dirty="0">
                <a:latin typeface="Georgia" panose="02040502050405020303" pitchFamily="18" charset="0"/>
                <a:cs typeface="Microsoft Sans Serif" panose="020B0604020202020204" pitchFamily="34" charset="0"/>
              </a:rPr>
              <a:t> Ft - 2 Bedroom - 2 Bath</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223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9091 Delancey Cir Elms of Charleston North Charleston, SC 29406 MLS# 17006374 $180,000  1,370 Sq Ft - 2 Bedroom - 2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cp:revision>
  <dcterms:created xsi:type="dcterms:W3CDTF">2006-08-16T00:00:00Z</dcterms:created>
  <dcterms:modified xsi:type="dcterms:W3CDTF">2017-06-05T16:23:29Z</dcterms:modified>
</cp:coreProperties>
</file>