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p:scale>
          <a:sx n="140" d="100"/>
          <a:sy n="140" d="100"/>
        </p:scale>
        <p:origin x="210" y="-58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7/20/2017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7/20/2017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7/20/2017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7/20/2017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1078"/>
          <a:stretch/>
        </p:blipFill>
        <p:spPr>
          <a:xfrm>
            <a:off x="0" y="-1271"/>
            <a:ext cx="7772400" cy="5125721"/>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4332893"/>
            <a:ext cx="53196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Must See To Believe</a:t>
            </a:r>
            <a:endParaRPr kumimoji="0" lang="en-US" altLang="en-US" sz="8800" b="0" i="0" u="none" strike="noStrike" cap="none" normalizeH="0" baseline="0" dirty="0">
              <a:ln>
                <a:noFill/>
              </a:ln>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351462"/>
            <a:ext cx="2331720" cy="1554480"/>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512445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9108 Parlor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Tranquil Hill Plantation ~ Ladson, SC 29456</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17013932 ~ $199,000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2874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8783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2874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31055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269650"/>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269650"/>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31055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8783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4692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4692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134379"/>
            <a:ext cx="2331205" cy="1703163"/>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6443729"/>
            <a:ext cx="5324086" cy="2462213"/>
          </a:xfrm>
          <a:prstGeom prst="rect">
            <a:avLst/>
          </a:prstGeom>
        </p:spPr>
        <p:txBody>
          <a:bodyPr wrap="square">
            <a:spAutoFit/>
          </a:bodyPr>
          <a:lstStyle/>
          <a:p>
            <a:pPr algn="ctr"/>
            <a:r>
              <a:rPr lang="en-US" sz="1400" dirty="0">
                <a:latin typeface="Gill Sans MT" panose="020B0502020104020203" pitchFamily="34" charset="0"/>
              </a:rPr>
              <a:t>Beautiful Large Townhome. Over 2600 square feet. Excellent condition with new carpet in entry way. Bonus Room on the lower level may be used as Mother-in-law suite, theatre or play room, man/woman cave, or addition living area. Main living area on second level has kitchen with black appliances, dining area, and formal living area. Third level has a large master bedroom and bathroom with large tub and separate shower and two vanity areas. The third level also has the laundry area and two additional bedrooms with shared bath. Must see to believe the size and layout of this beautiful town home. Perfect for couples or families. Community Pool, Dog Park, and play area are included in this neighborhood. Pictures cannot convey the beauty!</a:t>
            </a:r>
            <a:endParaRPr lang="en-US" sz="1200" dirty="0">
              <a:latin typeface="Gill Sans MT" panose="020B0502020104020203" pitchFamily="34" charset="0"/>
            </a:endParaRP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97</TotalTime>
  <Words>196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Must See To Believe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23</cp:revision>
  <dcterms:created xsi:type="dcterms:W3CDTF">2016-05-18T11:56:17Z</dcterms:created>
  <dcterms:modified xsi:type="dcterms:W3CDTF">2017-07-20T13:07:05Z</dcterms:modified>
</cp:coreProperties>
</file>